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3" r:id="rId3"/>
    <p:sldId id="264" r:id="rId4"/>
    <p:sldId id="259" r:id="rId5"/>
    <p:sldId id="257" r:id="rId6"/>
    <p:sldId id="261" r:id="rId7"/>
    <p:sldId id="269" r:id="rId8"/>
    <p:sldId id="270" r:id="rId9"/>
    <p:sldId id="271" r:id="rId10"/>
    <p:sldId id="272" r:id="rId11"/>
    <p:sldId id="274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039"/>
    <a:srgbClr val="8AC24A"/>
    <a:srgbClr val="00517C"/>
    <a:srgbClr val="D0CC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13.jpg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slide" Target="slide9.xml"/><Relationship Id="rId12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image" Target="../media/image23.jp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7971222" y="21653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Gary</a:t>
            </a:r>
          </a:p>
        </p:txBody>
      </p:sp>
      <p:sp>
        <p:nvSpPr>
          <p:cNvPr id="3" name="Isosceles Triangle 2"/>
          <p:cNvSpPr/>
          <p:nvPr/>
        </p:nvSpPr>
        <p:spPr>
          <a:xfrm rot="10800000">
            <a:off x="8454046" y="324241"/>
            <a:ext cx="86592" cy="6368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" name="Group 5"/>
          <p:cNvGrpSpPr/>
          <p:nvPr/>
        </p:nvGrpSpPr>
        <p:grpSpPr>
          <a:xfrm>
            <a:off x="7971220" y="648353"/>
            <a:ext cx="1172780" cy="1596084"/>
            <a:chOff x="7971220" y="648353"/>
            <a:chExt cx="1172780" cy="1596084"/>
          </a:xfrm>
        </p:grpSpPr>
        <p:sp>
          <p:nvSpPr>
            <p:cNvPr id="5" name="Rectangle 4"/>
            <p:cNvSpPr/>
            <p:nvPr/>
          </p:nvSpPr>
          <p:spPr>
            <a:xfrm>
              <a:off x="7971220" y="648353"/>
              <a:ext cx="1172780" cy="15960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hlinkClick r:id="rId13" action="ppaction://hlinksldjump"/>
            </p:cNvPr>
            <p:cNvSpPr txBox="1"/>
            <p:nvPr/>
          </p:nvSpPr>
          <p:spPr>
            <a:xfrm>
              <a:off x="7980213" y="721049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Contacts</a:t>
              </a:r>
            </a:p>
          </p:txBody>
        </p:sp>
        <p:sp>
          <p:nvSpPr>
            <p:cNvPr id="21" name="TextBox 20">
              <a:hlinkClick r:id="rId13" action="ppaction://hlinksldjump"/>
            </p:cNvPr>
            <p:cNvSpPr txBox="1"/>
            <p:nvPr/>
          </p:nvSpPr>
          <p:spPr>
            <a:xfrm>
              <a:off x="7980213" y="1010524"/>
              <a:ext cx="6399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Groups</a:t>
              </a:r>
            </a:p>
          </p:txBody>
        </p:sp>
        <p:sp>
          <p:nvSpPr>
            <p:cNvPr id="22" name="TextBox 21">
              <a:hlinkClick r:id="rId13" action="ppaction://hlinksldjump"/>
            </p:cNvPr>
            <p:cNvSpPr txBox="1"/>
            <p:nvPr/>
          </p:nvSpPr>
          <p:spPr>
            <a:xfrm>
              <a:off x="7980213" y="1299999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Help</a:t>
              </a:r>
            </a:p>
          </p:txBody>
        </p:sp>
        <p:sp>
          <p:nvSpPr>
            <p:cNvPr id="23" name="TextBox 22">
              <a:hlinkClick r:id="rId13" action="ppaction://hlinksldjump"/>
            </p:cNvPr>
            <p:cNvSpPr txBox="1"/>
            <p:nvPr/>
          </p:nvSpPr>
          <p:spPr>
            <a:xfrm>
              <a:off x="7990326" y="1587499"/>
              <a:ext cx="715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Settings</a:t>
              </a:r>
            </a:p>
          </p:txBody>
        </p:sp>
        <p:sp>
          <p:nvSpPr>
            <p:cNvPr id="26" name="TextBox 25">
              <a:hlinkClick r:id="rId13" action="ppaction://hlinksldjump"/>
            </p:cNvPr>
            <p:cNvSpPr txBox="1"/>
            <p:nvPr/>
          </p:nvSpPr>
          <p:spPr>
            <a:xfrm>
              <a:off x="7996423" y="1876974"/>
              <a:ext cx="6222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5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9125"/>
            <a:ext cx="9144000" cy="4524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7971222" y="21653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Gary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8454046" y="324241"/>
            <a:ext cx="86592" cy="6368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" name="Group 29"/>
          <p:cNvGrpSpPr/>
          <p:nvPr/>
        </p:nvGrpSpPr>
        <p:grpSpPr>
          <a:xfrm>
            <a:off x="7971220" y="648353"/>
            <a:ext cx="1172780" cy="1596084"/>
            <a:chOff x="7971220" y="648353"/>
            <a:chExt cx="1172780" cy="1596084"/>
          </a:xfrm>
        </p:grpSpPr>
        <p:sp>
          <p:nvSpPr>
            <p:cNvPr id="31" name="Rectangle 30"/>
            <p:cNvSpPr/>
            <p:nvPr/>
          </p:nvSpPr>
          <p:spPr>
            <a:xfrm>
              <a:off x="7971220" y="648353"/>
              <a:ext cx="1172780" cy="15960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TextBox 31">
              <a:hlinkClick r:id="rId7" action="ppaction://hlinksldjump"/>
            </p:cNvPr>
            <p:cNvSpPr txBox="1"/>
            <p:nvPr/>
          </p:nvSpPr>
          <p:spPr>
            <a:xfrm>
              <a:off x="7980213" y="721049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Contacts</a:t>
              </a:r>
            </a:p>
          </p:txBody>
        </p:sp>
        <p:sp>
          <p:nvSpPr>
            <p:cNvPr id="33" name="TextBox 32">
              <a:hlinkClick r:id="rId7" action="ppaction://hlinksldjump"/>
            </p:cNvPr>
            <p:cNvSpPr txBox="1"/>
            <p:nvPr/>
          </p:nvSpPr>
          <p:spPr>
            <a:xfrm>
              <a:off x="7980213" y="1010524"/>
              <a:ext cx="6399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Groups</a:t>
              </a:r>
            </a:p>
          </p:txBody>
        </p:sp>
        <p:sp>
          <p:nvSpPr>
            <p:cNvPr id="34" name="TextBox 33">
              <a:hlinkClick r:id="rId7" action="ppaction://hlinksldjump"/>
            </p:cNvPr>
            <p:cNvSpPr txBox="1"/>
            <p:nvPr/>
          </p:nvSpPr>
          <p:spPr>
            <a:xfrm>
              <a:off x="7980213" y="1299999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Help</a:t>
              </a:r>
            </a:p>
          </p:txBody>
        </p:sp>
        <p:sp>
          <p:nvSpPr>
            <p:cNvPr id="35" name="TextBox 34">
              <a:hlinkClick r:id="rId7" action="ppaction://hlinksldjump"/>
            </p:cNvPr>
            <p:cNvSpPr txBox="1"/>
            <p:nvPr/>
          </p:nvSpPr>
          <p:spPr>
            <a:xfrm>
              <a:off x="7990326" y="1587499"/>
              <a:ext cx="715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Settings</a:t>
              </a:r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7996423" y="1876974"/>
              <a:ext cx="6222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Logout</a:t>
              </a:r>
            </a:p>
          </p:txBody>
        </p:sp>
      </p:grpSp>
      <p:sp>
        <p:nvSpPr>
          <p:cNvPr id="38" name="TextBox 37">
            <a:hlinkClick r:id="rId9" action="ppaction://hlinksldjump"/>
          </p:cNvPr>
          <p:cNvSpPr txBox="1"/>
          <p:nvPr/>
        </p:nvSpPr>
        <p:spPr>
          <a:xfrm>
            <a:off x="533314" y="86433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My Groups</a:t>
            </a:r>
          </a:p>
        </p:txBody>
      </p:sp>
    </p:spTree>
    <p:extLst>
      <p:ext uri="{BB962C8B-B14F-4D97-AF65-F5344CB8AC3E}">
        <p14:creationId xmlns:p14="http://schemas.microsoft.com/office/powerpoint/2010/main" val="99858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74" y="85725"/>
            <a:ext cx="391421" cy="391421"/>
          </a:xfrm>
          <a:prstGeom prst="ellipse">
            <a:avLst/>
          </a:prstGeom>
        </p:spPr>
      </p:pic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99" y="101271"/>
            <a:ext cx="383194" cy="384563"/>
          </a:xfrm>
          <a:prstGeom prst="ellipse">
            <a:avLst/>
          </a:prstGeom>
        </p:spPr>
      </p:pic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0048"/>
            <a:ext cx="2579669" cy="368524"/>
          </a:xfrm>
          <a:prstGeom prst="rect">
            <a:avLst/>
          </a:prstGeom>
        </p:spPr>
      </p:pic>
      <p:sp>
        <p:nvSpPr>
          <p:cNvPr id="40" name="TextBox 39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278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351" y="1159329"/>
            <a:ext cx="2584638" cy="3842657"/>
          </a:xfrm>
          <a:prstGeom prst="rect">
            <a:avLst/>
          </a:prstGeom>
          <a:solidFill>
            <a:srgbClr val="FFFFFF"/>
          </a:solidFill>
          <a:ln>
            <a:solidFill>
              <a:srgbClr val="D0CCC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80" y="12681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Analytics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9785" y="1606740"/>
            <a:ext cx="2137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377" y="1715597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Flood History: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728" y="3457346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Risk Score: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539" y="3758920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Your area has a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644" y="404934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69%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" t="38361" r="61919" b="34556"/>
          <a:stretch/>
        </p:blipFill>
        <p:spPr>
          <a:xfrm>
            <a:off x="190110" y="1968587"/>
            <a:ext cx="1996214" cy="1391131"/>
          </a:xfrm>
          <a:prstGeom prst="rect">
            <a:avLst/>
          </a:prstGeom>
        </p:spPr>
      </p:pic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3926"/>
          <a:stretch/>
        </p:blipFill>
        <p:spPr>
          <a:xfrm>
            <a:off x="2487514" y="2664152"/>
            <a:ext cx="264969" cy="4667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1" y="734851"/>
            <a:ext cx="2569548" cy="341912"/>
          </a:xfrm>
          <a:prstGeom prst="rect">
            <a:avLst/>
          </a:prstGeom>
        </p:spPr>
      </p:pic>
      <p:sp>
        <p:nvSpPr>
          <p:cNvPr id="41" name="TextBox 40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0058"/>
            <a:ext cx="901065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172"/>
            <a:ext cx="3045811" cy="453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9" y="617416"/>
            <a:ext cx="2703031" cy="4540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617416"/>
            <a:ext cx="3261808" cy="4529619"/>
          </a:xfrm>
          <a:prstGeom prst="rect">
            <a:avLst/>
          </a:prstGeom>
        </p:spPr>
      </p:pic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0" name="TextBox 39">
            <a:hlinkClick r:id="rId10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994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  <a:solidFill>
            <a:schemeClr val="tx1">
              <a:alpha val="71000"/>
            </a:schemeClr>
          </a:solidFill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  <a:solidFill>
            <a:schemeClr val="tx1">
              <a:alpha val="71000"/>
            </a:schemeClr>
          </a:solidFill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147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091" y="1306146"/>
            <a:ext cx="2897643" cy="2391397"/>
            <a:chOff x="558888" y="1040915"/>
            <a:chExt cx="2897643" cy="2391397"/>
          </a:xfrm>
        </p:grpSpPr>
        <p:sp>
          <p:nvSpPr>
            <p:cNvPr id="5" name="Rectangle 4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7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122247" y="1306146"/>
            <a:ext cx="2897643" cy="2391397"/>
            <a:chOff x="558888" y="1040915"/>
            <a:chExt cx="2897643" cy="2391397"/>
          </a:xfrm>
        </p:grpSpPr>
        <p:sp>
          <p:nvSpPr>
            <p:cNvPr id="39" name="Rectangle 38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4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6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145403" y="1306145"/>
            <a:ext cx="2897643" cy="2391397"/>
            <a:chOff x="558888" y="1040915"/>
            <a:chExt cx="2897643" cy="2391397"/>
          </a:xfrm>
        </p:grpSpPr>
        <p:sp>
          <p:nvSpPr>
            <p:cNvPr id="54" name="Rectangle 53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0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70395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201</Words>
  <Application>Microsoft Office PowerPoint</Application>
  <PresentationFormat>On-screen Show (16:9)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Roboto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Gelo Matias</cp:lastModifiedBy>
  <cp:revision>118</cp:revision>
  <dcterms:modified xsi:type="dcterms:W3CDTF">2016-07-23T01:14:38Z</dcterms:modified>
</cp:coreProperties>
</file>