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3" r:id="rId3"/>
    <p:sldId id="264" r:id="rId4"/>
    <p:sldId id="259" r:id="rId5"/>
    <p:sldId id="257" r:id="rId6"/>
    <p:sldId id="261" r:id="rId7"/>
    <p:sldId id="269" r:id="rId8"/>
    <p:sldId id="270" r:id="rId9"/>
    <p:sldId id="271" r:id="rId10"/>
    <p:sldId id="268" r:id="rId11"/>
    <p:sldId id="272" r:id="rId12"/>
    <p:sldId id="274" r:id="rId13"/>
  </p:sldIdLst>
  <p:sldSz cx="9144000" cy="5143500" type="screen16x9"/>
  <p:notesSz cx="6858000" cy="9144000"/>
  <p:embeddedFontLst>
    <p:embeddedFont>
      <p:font typeface="Roboto Slab" panose="020B0604020202020204" charset="0"/>
      <p:regular r:id="rId15"/>
      <p:bold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9039"/>
    <a:srgbClr val="8AC24A"/>
    <a:srgbClr val="00517C"/>
    <a:srgbClr val="D0CCC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1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31935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6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6.xml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11" Type="http://schemas.openxmlformats.org/officeDocument/2006/relationships/slide" Target="slide4.xml"/><Relationship Id="rId5" Type="http://schemas.openxmlformats.org/officeDocument/2006/relationships/image" Target="../media/image3.jpg"/><Relationship Id="rId10" Type="http://schemas.openxmlformats.org/officeDocument/2006/relationships/image" Target="../media/image6.jpg"/><Relationship Id="rId4" Type="http://schemas.openxmlformats.org/officeDocument/2006/relationships/slide" Target="slide2.xml"/><Relationship Id="rId9" Type="http://schemas.openxmlformats.org/officeDocument/2006/relationships/slide" Target="slide5.xml"/><Relationship Id="rId14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5.png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6.xml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11" Type="http://schemas.openxmlformats.org/officeDocument/2006/relationships/slide" Target="slide4.xml"/><Relationship Id="rId5" Type="http://schemas.openxmlformats.org/officeDocument/2006/relationships/image" Target="../media/image3.jpg"/><Relationship Id="rId10" Type="http://schemas.openxmlformats.org/officeDocument/2006/relationships/image" Target="../media/image6.jpg"/><Relationship Id="rId4" Type="http://schemas.openxmlformats.org/officeDocument/2006/relationships/slide" Target="slide2.xml"/><Relationship Id="rId9" Type="http://schemas.openxmlformats.org/officeDocument/2006/relationships/slide" Target="slide5.xml"/><Relationship Id="rId1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slide" Target="slide3.xml"/><Relationship Id="rId4" Type="http://schemas.openxmlformats.org/officeDocument/2006/relationships/image" Target="../media/image3.jpg"/><Relationship Id="rId9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slide" Target="slide3.xml"/><Relationship Id="rId10" Type="http://schemas.openxmlformats.org/officeDocument/2006/relationships/slide" Target="slide4.xml"/><Relationship Id="rId4" Type="http://schemas.openxmlformats.org/officeDocument/2006/relationships/image" Target="../media/image8.jpg"/><Relationship Id="rId9" Type="http://schemas.openxmlformats.org/officeDocument/2006/relationships/image" Target="../media/image6.jpg"/><Relationship Id="rId1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11" Type="http://schemas.openxmlformats.org/officeDocument/2006/relationships/image" Target="../media/image7.png"/><Relationship Id="rId5" Type="http://schemas.openxmlformats.org/officeDocument/2006/relationships/slide" Target="slide2.xml"/><Relationship Id="rId10" Type="http://schemas.openxmlformats.org/officeDocument/2006/relationships/slide" Target="slide4.xml"/><Relationship Id="rId4" Type="http://schemas.openxmlformats.org/officeDocument/2006/relationships/image" Target="../media/image8.jpg"/><Relationship Id="rId9" Type="http://schemas.openxmlformats.org/officeDocument/2006/relationships/image" Target="../media/image6.jpg"/><Relationship Id="rId1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jpg"/><Relationship Id="rId7" Type="http://schemas.openxmlformats.org/officeDocument/2006/relationships/slide" Target="slide5.xml"/><Relationship Id="rId12" Type="http://schemas.openxmlformats.org/officeDocument/2006/relationships/slide" Target="slide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slide" Target="slide6.xml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jp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jpg"/><Relationship Id="rId7" Type="http://schemas.openxmlformats.org/officeDocument/2006/relationships/image" Target="../media/image13.jpg"/><Relationship Id="rId12" Type="http://schemas.openxmlformats.org/officeDocument/2006/relationships/slide" Target="slide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slide" Target="slide6.xml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jp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3.jpg"/><Relationship Id="rId7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g"/><Relationship Id="rId5" Type="http://schemas.openxmlformats.org/officeDocument/2006/relationships/image" Target="../media/image5.PNG"/><Relationship Id="rId10" Type="http://schemas.openxmlformats.org/officeDocument/2006/relationships/slide" Target="slide9.xml"/><Relationship Id="rId4" Type="http://schemas.openxmlformats.org/officeDocument/2006/relationships/image" Target="../media/image4.png"/><Relationship Id="rId9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3.jpg"/><Relationship Id="rId12" Type="http://schemas.openxmlformats.org/officeDocument/2006/relationships/slide" Target="slide4.xml"/><Relationship Id="rId2" Type="http://schemas.openxmlformats.org/officeDocument/2006/relationships/image" Target="../media/image5.PNG"/><Relationship Id="rId16" Type="http://schemas.openxmlformats.org/officeDocument/2006/relationships/slide" Target="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.xml"/><Relationship Id="rId11" Type="http://schemas.openxmlformats.org/officeDocument/2006/relationships/image" Target="../media/image6.jpg"/><Relationship Id="rId5" Type="http://schemas.openxmlformats.org/officeDocument/2006/relationships/image" Target="../media/image2.jpg"/><Relationship Id="rId15" Type="http://schemas.openxmlformats.org/officeDocument/2006/relationships/slide" Target="slide9.xml"/><Relationship Id="rId10" Type="http://schemas.openxmlformats.org/officeDocument/2006/relationships/slide" Target="slide5.xml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3.jpg"/><Relationship Id="rId12" Type="http://schemas.openxmlformats.org/officeDocument/2006/relationships/slide" Target="slide4.xml"/><Relationship Id="rId2" Type="http://schemas.openxmlformats.org/officeDocument/2006/relationships/image" Target="../media/image5.PNG"/><Relationship Id="rId16" Type="http://schemas.openxmlformats.org/officeDocument/2006/relationships/slide" Target="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.xml"/><Relationship Id="rId11" Type="http://schemas.openxmlformats.org/officeDocument/2006/relationships/image" Target="../media/image6.jpg"/><Relationship Id="rId5" Type="http://schemas.openxmlformats.org/officeDocument/2006/relationships/image" Target="../media/image2.jpg"/><Relationship Id="rId15" Type="http://schemas.openxmlformats.org/officeDocument/2006/relationships/slide" Target="slide9.xml"/><Relationship Id="rId10" Type="http://schemas.openxmlformats.org/officeDocument/2006/relationships/slide" Target="slide5.xml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jpg"/><Relationship Id="rId7" Type="http://schemas.openxmlformats.org/officeDocument/2006/relationships/slide" Target="slide9.xml"/><Relationship Id="rId12" Type="http://schemas.openxmlformats.org/officeDocument/2006/relationships/image" Target="../media/image2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6.xml"/><Relationship Id="rId11" Type="http://schemas.openxmlformats.org/officeDocument/2006/relationships/image" Target="../media/image23.jp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3.jp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63"/>
            <a:ext cx="9010650" cy="4510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29"/>
            <a:ext cx="387991" cy="386098"/>
          </a:xfrm>
          <a:prstGeom prst="ellipse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53" r="55026" b="52885"/>
          <a:stretch/>
        </p:blipFill>
        <p:spPr>
          <a:xfrm>
            <a:off x="84286" y="3823607"/>
            <a:ext cx="557971" cy="566057"/>
          </a:xfrm>
          <a:prstGeom prst="ellipse">
            <a:avLst/>
          </a:prstGeom>
        </p:spPr>
      </p:pic>
      <p:pic>
        <p:nvPicPr>
          <p:cNvPr id="28" name="Picture 27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44093"/>
            <a:ext cx="566057" cy="566057"/>
          </a:xfrm>
          <a:prstGeom prst="rect">
            <a:avLst/>
          </a:prstGeom>
        </p:spPr>
      </p:pic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43" name="TextBox 42">
            <a:hlinkClick r:id="rId14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2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631371"/>
            <a:ext cx="9144000" cy="451212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23" y="978354"/>
            <a:ext cx="6688553" cy="40290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30"/>
            <a:ext cx="387991" cy="386098"/>
          </a:xfrm>
          <a:prstGeom prst="ellipse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6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63"/>
            <a:ext cx="9010650" cy="4510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29"/>
            <a:ext cx="387991" cy="386098"/>
          </a:xfrm>
          <a:prstGeom prst="ellipse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53" r="55026" b="52885"/>
          <a:stretch/>
        </p:blipFill>
        <p:spPr>
          <a:xfrm>
            <a:off x="84286" y="3823607"/>
            <a:ext cx="557971" cy="566057"/>
          </a:xfrm>
          <a:prstGeom prst="ellipse">
            <a:avLst/>
          </a:prstGeom>
        </p:spPr>
      </p:pic>
      <p:pic>
        <p:nvPicPr>
          <p:cNvPr id="28" name="Picture 27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44093"/>
            <a:ext cx="566057" cy="566057"/>
          </a:xfrm>
          <a:prstGeom prst="rect">
            <a:avLst/>
          </a:prstGeom>
        </p:spPr>
      </p:pic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43" name="TextBox 42">
            <a:hlinkClick r:id="rId14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7971222" y="216530"/>
            <a:ext cx="482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Gary</a:t>
            </a:r>
          </a:p>
        </p:txBody>
      </p:sp>
      <p:sp>
        <p:nvSpPr>
          <p:cNvPr id="3" name="Isosceles Triangle 2"/>
          <p:cNvSpPr/>
          <p:nvPr/>
        </p:nvSpPr>
        <p:spPr>
          <a:xfrm rot="10800000">
            <a:off x="8454046" y="324241"/>
            <a:ext cx="86592" cy="6368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6" name="Group 5"/>
          <p:cNvGrpSpPr/>
          <p:nvPr/>
        </p:nvGrpSpPr>
        <p:grpSpPr>
          <a:xfrm>
            <a:off x="7971220" y="648353"/>
            <a:ext cx="1172780" cy="1596084"/>
            <a:chOff x="7971220" y="648353"/>
            <a:chExt cx="1172780" cy="1596084"/>
          </a:xfrm>
        </p:grpSpPr>
        <p:sp>
          <p:nvSpPr>
            <p:cNvPr id="5" name="Rectangle 4"/>
            <p:cNvSpPr/>
            <p:nvPr/>
          </p:nvSpPr>
          <p:spPr>
            <a:xfrm>
              <a:off x="7971220" y="648353"/>
              <a:ext cx="1172780" cy="15960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TextBox 19">
              <a:hlinkClick r:id="rId13" action="ppaction://hlinksldjump"/>
            </p:cNvPr>
            <p:cNvSpPr txBox="1"/>
            <p:nvPr/>
          </p:nvSpPr>
          <p:spPr>
            <a:xfrm>
              <a:off x="7980213" y="721049"/>
              <a:ext cx="7473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2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Contacts</a:t>
              </a:r>
            </a:p>
          </p:txBody>
        </p:sp>
        <p:sp>
          <p:nvSpPr>
            <p:cNvPr id="21" name="TextBox 20">
              <a:hlinkClick r:id="rId13" action="ppaction://hlinksldjump"/>
            </p:cNvPr>
            <p:cNvSpPr txBox="1"/>
            <p:nvPr/>
          </p:nvSpPr>
          <p:spPr>
            <a:xfrm>
              <a:off x="7980213" y="1010524"/>
              <a:ext cx="6399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2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Groups</a:t>
              </a:r>
            </a:p>
          </p:txBody>
        </p:sp>
        <p:sp>
          <p:nvSpPr>
            <p:cNvPr id="22" name="TextBox 21">
              <a:hlinkClick r:id="rId13" action="ppaction://hlinksldjump"/>
            </p:cNvPr>
            <p:cNvSpPr txBox="1"/>
            <p:nvPr/>
          </p:nvSpPr>
          <p:spPr>
            <a:xfrm>
              <a:off x="7980213" y="1299999"/>
              <a:ext cx="48442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2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Help</a:t>
              </a:r>
            </a:p>
          </p:txBody>
        </p:sp>
        <p:sp>
          <p:nvSpPr>
            <p:cNvPr id="23" name="TextBox 22">
              <a:hlinkClick r:id="rId13" action="ppaction://hlinksldjump"/>
            </p:cNvPr>
            <p:cNvSpPr txBox="1"/>
            <p:nvPr/>
          </p:nvSpPr>
          <p:spPr>
            <a:xfrm>
              <a:off x="7990326" y="1587499"/>
              <a:ext cx="7152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2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Settings</a:t>
              </a:r>
            </a:p>
          </p:txBody>
        </p:sp>
        <p:sp>
          <p:nvSpPr>
            <p:cNvPr id="26" name="TextBox 25">
              <a:hlinkClick r:id="rId13" action="ppaction://hlinksldjump"/>
            </p:cNvPr>
            <p:cNvSpPr txBox="1"/>
            <p:nvPr/>
          </p:nvSpPr>
          <p:spPr>
            <a:xfrm>
              <a:off x="7996423" y="1876974"/>
              <a:ext cx="6222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2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Logout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53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19125"/>
            <a:ext cx="9144000" cy="4524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29"/>
            <a:ext cx="387991" cy="386098"/>
          </a:xfrm>
          <a:prstGeom prst="ellipse">
            <a:avLst/>
          </a:prstGeom>
        </p:spPr>
      </p:pic>
      <p:pic>
        <p:nvPicPr>
          <p:cNvPr id="9" name="Picture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hlinkClick r:id="rId7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43" name="TextBox 42">
            <a:hlinkClick r:id="rId8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hlinkClick r:id="rId8" action="ppaction://hlinksldjump"/>
          </p:cNvPr>
          <p:cNvSpPr txBox="1"/>
          <p:nvPr/>
        </p:nvSpPr>
        <p:spPr>
          <a:xfrm>
            <a:off x="7971222" y="216530"/>
            <a:ext cx="482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Gary</a:t>
            </a:r>
          </a:p>
        </p:txBody>
      </p:sp>
      <p:sp>
        <p:nvSpPr>
          <p:cNvPr id="29" name="Isosceles Triangle 28"/>
          <p:cNvSpPr/>
          <p:nvPr/>
        </p:nvSpPr>
        <p:spPr>
          <a:xfrm rot="10800000">
            <a:off x="8454046" y="324241"/>
            <a:ext cx="86592" cy="6368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0" name="Group 29"/>
          <p:cNvGrpSpPr/>
          <p:nvPr/>
        </p:nvGrpSpPr>
        <p:grpSpPr>
          <a:xfrm>
            <a:off x="7971220" y="648353"/>
            <a:ext cx="1172780" cy="1596084"/>
            <a:chOff x="7971220" y="648353"/>
            <a:chExt cx="1172780" cy="1596084"/>
          </a:xfrm>
        </p:grpSpPr>
        <p:sp>
          <p:nvSpPr>
            <p:cNvPr id="31" name="Rectangle 30"/>
            <p:cNvSpPr/>
            <p:nvPr/>
          </p:nvSpPr>
          <p:spPr>
            <a:xfrm>
              <a:off x="7971220" y="648353"/>
              <a:ext cx="1172780" cy="15960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TextBox 31">
              <a:hlinkClick r:id="rId7" action="ppaction://hlinksldjump"/>
            </p:cNvPr>
            <p:cNvSpPr txBox="1"/>
            <p:nvPr/>
          </p:nvSpPr>
          <p:spPr>
            <a:xfrm>
              <a:off x="7980213" y="721049"/>
              <a:ext cx="7473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2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Contacts</a:t>
              </a:r>
            </a:p>
          </p:txBody>
        </p:sp>
        <p:sp>
          <p:nvSpPr>
            <p:cNvPr id="33" name="TextBox 32">
              <a:hlinkClick r:id="rId7" action="ppaction://hlinksldjump"/>
            </p:cNvPr>
            <p:cNvSpPr txBox="1"/>
            <p:nvPr/>
          </p:nvSpPr>
          <p:spPr>
            <a:xfrm>
              <a:off x="7980213" y="1010524"/>
              <a:ext cx="6399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2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Groups</a:t>
              </a:r>
            </a:p>
          </p:txBody>
        </p:sp>
        <p:sp>
          <p:nvSpPr>
            <p:cNvPr id="34" name="TextBox 33">
              <a:hlinkClick r:id="rId7" action="ppaction://hlinksldjump"/>
            </p:cNvPr>
            <p:cNvSpPr txBox="1"/>
            <p:nvPr/>
          </p:nvSpPr>
          <p:spPr>
            <a:xfrm>
              <a:off x="7980213" y="1299999"/>
              <a:ext cx="48442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2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Help</a:t>
              </a:r>
            </a:p>
          </p:txBody>
        </p:sp>
        <p:sp>
          <p:nvSpPr>
            <p:cNvPr id="35" name="TextBox 34">
              <a:hlinkClick r:id="rId7" action="ppaction://hlinksldjump"/>
            </p:cNvPr>
            <p:cNvSpPr txBox="1"/>
            <p:nvPr/>
          </p:nvSpPr>
          <p:spPr>
            <a:xfrm>
              <a:off x="7990326" y="1587499"/>
              <a:ext cx="7152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2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Settings</a:t>
              </a:r>
            </a:p>
          </p:txBody>
        </p:sp>
        <p:sp>
          <p:nvSpPr>
            <p:cNvPr id="36" name="TextBox 35">
              <a:hlinkClick r:id="rId7" action="ppaction://hlinksldjump"/>
            </p:cNvPr>
            <p:cNvSpPr txBox="1"/>
            <p:nvPr/>
          </p:nvSpPr>
          <p:spPr>
            <a:xfrm>
              <a:off x="7996423" y="1876974"/>
              <a:ext cx="6222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2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Logout</a:t>
              </a:r>
            </a:p>
          </p:txBody>
        </p:sp>
      </p:grpSp>
      <p:sp>
        <p:nvSpPr>
          <p:cNvPr id="38" name="TextBox 37">
            <a:hlinkClick r:id="rId9" action="ppaction://hlinksldjump"/>
          </p:cNvPr>
          <p:cNvSpPr txBox="1"/>
          <p:nvPr/>
        </p:nvSpPr>
        <p:spPr>
          <a:xfrm>
            <a:off x="533314" y="864330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My Groups</a:t>
            </a:r>
          </a:p>
        </p:txBody>
      </p:sp>
    </p:spTree>
    <p:extLst>
      <p:ext uri="{BB962C8B-B14F-4D97-AF65-F5344CB8AC3E}">
        <p14:creationId xmlns:p14="http://schemas.microsoft.com/office/powerpoint/2010/main" val="99858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63"/>
            <a:ext cx="9010650" cy="4510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30"/>
            <a:ext cx="387991" cy="386098"/>
          </a:xfrm>
          <a:prstGeom prst="ellipse">
            <a:avLst/>
          </a:prstGeom>
        </p:spPr>
      </p:pic>
      <p:pic>
        <p:nvPicPr>
          <p:cNvPr id="10" name="Picture 9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8" action="ppaction://hlinksldjump"/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53" r="55026" b="52885"/>
          <a:stretch/>
        </p:blipFill>
        <p:spPr>
          <a:xfrm>
            <a:off x="84286" y="3823607"/>
            <a:ext cx="557971" cy="566057"/>
          </a:xfrm>
          <a:prstGeom prst="ellipse">
            <a:avLst/>
          </a:prstGeom>
        </p:spPr>
      </p:pic>
      <p:pic>
        <p:nvPicPr>
          <p:cNvPr id="28" name="Picture 27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44093"/>
            <a:ext cx="566057" cy="5660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74" y="85725"/>
            <a:ext cx="391421" cy="391421"/>
          </a:xfrm>
          <a:prstGeom prst="ellipse">
            <a:avLst/>
          </a:prstGeom>
        </p:spPr>
      </p:pic>
      <p:sp>
        <p:nvSpPr>
          <p:cNvPr id="59" name="TextBox 58">
            <a:hlinkClick r:id="rId13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60" name="TextBox 59">
            <a:hlinkClick r:id="rId14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68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63"/>
            <a:ext cx="9010650" cy="4510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30"/>
            <a:ext cx="387991" cy="386098"/>
          </a:xfrm>
          <a:prstGeom prst="ellipse">
            <a:avLst/>
          </a:prstGeom>
        </p:spPr>
      </p:pic>
      <p:pic>
        <p:nvPicPr>
          <p:cNvPr id="9" name="Picture 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8" action="ppaction://hlinksldjump"/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53" r="55026" b="52885"/>
          <a:stretch/>
        </p:blipFill>
        <p:spPr>
          <a:xfrm>
            <a:off x="84286" y="3823607"/>
            <a:ext cx="557971" cy="566057"/>
          </a:xfrm>
          <a:prstGeom prst="ellipse">
            <a:avLst/>
          </a:prstGeom>
        </p:spPr>
      </p:pic>
      <p:pic>
        <p:nvPicPr>
          <p:cNvPr id="28" name="Picture 27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44093"/>
            <a:ext cx="566057" cy="5660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99" y="101271"/>
            <a:ext cx="383194" cy="384563"/>
          </a:xfrm>
          <a:prstGeom prst="ellipse">
            <a:avLst/>
          </a:prstGeom>
        </p:spPr>
      </p:pic>
      <p:sp>
        <p:nvSpPr>
          <p:cNvPr id="40" name="TextBox 39">
            <a:hlinkClick r:id="rId13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41" name="TextBox 40">
            <a:hlinkClick r:id="rId14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22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63"/>
            <a:ext cx="9010650" cy="4510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30"/>
            <a:ext cx="387991" cy="386098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7" action="ppaction://hlinksldjump"/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53" r="55026" b="52885"/>
          <a:stretch/>
        </p:blipFill>
        <p:spPr>
          <a:xfrm>
            <a:off x="84286" y="3823607"/>
            <a:ext cx="557971" cy="566057"/>
          </a:xfrm>
          <a:prstGeom prst="ellipse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44093"/>
            <a:ext cx="566057" cy="5660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20048"/>
            <a:ext cx="2579669" cy="368524"/>
          </a:xfrm>
          <a:prstGeom prst="rect">
            <a:avLst/>
          </a:prstGeom>
        </p:spPr>
      </p:pic>
      <p:sp>
        <p:nvSpPr>
          <p:cNvPr id="40" name="TextBox 39">
            <a:hlinkClick r:id="rId11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41" name="TextBox 40">
            <a:hlinkClick r:id="rId12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73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278"/>
            <a:ext cx="9010650" cy="4510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30"/>
            <a:ext cx="387991" cy="386098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0351" y="1159329"/>
            <a:ext cx="2584638" cy="3842657"/>
          </a:xfrm>
          <a:prstGeom prst="rect">
            <a:avLst/>
          </a:prstGeom>
          <a:solidFill>
            <a:srgbClr val="FFFFFF"/>
          </a:solidFill>
          <a:ln>
            <a:solidFill>
              <a:srgbClr val="D0CCC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28880" y="1268186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517C"/>
                </a:solidFill>
                <a:latin typeface="Roboto Slab" panose="020B0604020202020204" charset="0"/>
                <a:ea typeface="Roboto Slab" panose="020B0604020202020204" charset="0"/>
              </a:rPr>
              <a:t>Analytics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9785" y="1606740"/>
            <a:ext cx="2137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1377" y="1715597"/>
            <a:ext cx="10775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Roboto Slab" panose="020B0604020202020204" charset="0"/>
                <a:ea typeface="Roboto Slab" panose="020B0604020202020204" charset="0"/>
              </a:rPr>
              <a:t>Flood History: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1728" y="3457346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Roboto Slab" panose="020B0604020202020204" charset="0"/>
                <a:ea typeface="Roboto Slab" panose="020B0604020202020204" charset="0"/>
              </a:rPr>
              <a:t>Risk Score: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5539" y="3758920"/>
            <a:ext cx="1204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517C"/>
                </a:solidFill>
                <a:latin typeface="Roboto Slab" panose="020B0604020202020204" charset="0"/>
                <a:ea typeface="Roboto Slab" panose="020B0604020202020204" charset="0"/>
              </a:rPr>
              <a:t>Your area has a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5644" y="404934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Roboto Slab" panose="020B0604020202020204" charset="0"/>
                <a:ea typeface="Roboto Slab" panose="020B0604020202020204" charset="0"/>
              </a:rPr>
              <a:t>69%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5044" y="4546171"/>
            <a:ext cx="13051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517C"/>
                </a:solidFill>
                <a:latin typeface="Roboto Slab" panose="020B0604020202020204" charset="0"/>
                <a:ea typeface="Roboto Slab" panose="020B0604020202020204" charset="0"/>
              </a:rPr>
              <a:t>of getting flooded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1" t="38361" r="61919" b="34556"/>
          <a:stretch/>
        </p:blipFill>
        <p:spPr>
          <a:xfrm>
            <a:off x="190110" y="1968587"/>
            <a:ext cx="1996214" cy="1391131"/>
          </a:xfrm>
          <a:prstGeom prst="rect">
            <a:avLst/>
          </a:prstGeom>
        </p:spPr>
      </p:pic>
      <p:pic>
        <p:nvPicPr>
          <p:cNvPr id="7" name="Picture 6">
            <a:hlinkClick r:id="rId8" action="ppaction://hlinksldjump"/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" r="3926"/>
          <a:stretch/>
        </p:blipFill>
        <p:spPr>
          <a:xfrm>
            <a:off x="2487514" y="2664152"/>
            <a:ext cx="264969" cy="46679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441" y="734851"/>
            <a:ext cx="2569548" cy="341912"/>
          </a:xfrm>
          <a:prstGeom prst="rect">
            <a:avLst/>
          </a:prstGeom>
        </p:spPr>
      </p:pic>
      <p:sp>
        <p:nvSpPr>
          <p:cNvPr id="41" name="TextBox 40">
            <a:hlinkClick r:id="rId11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42" name="TextBox 41">
            <a:hlinkClick r:id="rId12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6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30"/>
            <a:ext cx="387991" cy="386098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5044" y="4546171"/>
            <a:ext cx="13051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517C"/>
                </a:solidFill>
                <a:latin typeface="Roboto Slab" panose="020B0604020202020204" charset="0"/>
                <a:ea typeface="Roboto Slab" panose="020B0604020202020204" charset="0"/>
              </a:rPr>
              <a:t>of getting flooded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640058"/>
            <a:ext cx="9010650" cy="451212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172"/>
            <a:ext cx="3045811" cy="4531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19" y="617416"/>
            <a:ext cx="2703031" cy="45400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11" y="617416"/>
            <a:ext cx="3261808" cy="4529619"/>
          </a:xfrm>
          <a:prstGeom prst="rect">
            <a:avLst/>
          </a:prstGeom>
        </p:spPr>
      </p:pic>
      <p:sp>
        <p:nvSpPr>
          <p:cNvPr id="39" name="TextBox 38">
            <a:hlinkClick r:id="rId9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40" name="TextBox 39">
            <a:hlinkClick r:id="rId10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9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43"/>
            <a:ext cx="9010650" cy="4510537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0" y="612205"/>
            <a:ext cx="9144000" cy="4524375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29"/>
            <a:ext cx="387991" cy="386098"/>
          </a:xfrm>
          <a:prstGeom prst="ellipse">
            <a:avLst/>
          </a:prstGeom>
        </p:spPr>
      </p:pic>
      <p:pic>
        <p:nvPicPr>
          <p:cNvPr id="9" name="Picture 8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53" r="55026" b="52885"/>
          <a:stretch/>
        </p:blipFill>
        <p:spPr>
          <a:xfrm>
            <a:off x="84286" y="3823607"/>
            <a:ext cx="557971" cy="566057"/>
          </a:xfrm>
          <a:prstGeom prst="ellipse">
            <a:avLst/>
          </a:prstGeom>
        </p:spPr>
      </p:pic>
      <p:pic>
        <p:nvPicPr>
          <p:cNvPr id="28" name="Picture 27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44093"/>
            <a:ext cx="566057" cy="566057"/>
          </a:xfrm>
          <a:prstGeom prst="rect">
            <a:avLst/>
          </a:prstGeom>
        </p:spPr>
      </p:pic>
      <p:sp>
        <p:nvSpPr>
          <p:cNvPr id="42" name="TextBox 41">
            <a:hlinkClick r:id="rId14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43" name="TextBox 42">
            <a:hlinkClick r:id="rId15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894178" y="1338169"/>
            <a:ext cx="3520557" cy="2000197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36" y="1864549"/>
            <a:ext cx="2780919" cy="289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39037" y="2481270"/>
            <a:ext cx="2780919" cy="289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10249" y="160293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Username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10249" y="221835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Password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47378" y="2894046"/>
            <a:ext cx="20725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Create an account</a:t>
            </a:r>
            <a:endParaRPr lang="en-US" sz="1200" u="sng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2" name="TextBox 21">
            <a:hlinkClick r:id="rId16" action="ppaction://hlinksldjump"/>
          </p:cNvPr>
          <p:cNvSpPr txBox="1"/>
          <p:nvPr/>
        </p:nvSpPr>
        <p:spPr>
          <a:xfrm>
            <a:off x="2894178" y="865354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89034" y="2899923"/>
            <a:ext cx="830921" cy="261877"/>
          </a:xfrm>
          <a:prstGeom prst="roundRect">
            <a:avLst/>
          </a:prstGeom>
          <a:solidFill>
            <a:srgbClr val="C8ED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tx1">
                    <a:lumMod val="6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39948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43"/>
            <a:ext cx="9010650" cy="4510537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0" y="612205"/>
            <a:ext cx="9144000" cy="4524375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29"/>
            <a:ext cx="387991" cy="386098"/>
          </a:xfrm>
          <a:prstGeom prst="ellipse">
            <a:avLst/>
          </a:prstGeom>
        </p:spPr>
      </p:pic>
      <p:pic>
        <p:nvPicPr>
          <p:cNvPr id="9" name="Picture 8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53" r="55026" b="52885"/>
          <a:stretch/>
        </p:blipFill>
        <p:spPr>
          <a:xfrm>
            <a:off x="84286" y="3823607"/>
            <a:ext cx="557971" cy="566057"/>
          </a:xfrm>
          <a:prstGeom prst="ellipse">
            <a:avLst/>
          </a:prstGeom>
          <a:solidFill>
            <a:schemeClr val="tx1">
              <a:alpha val="71000"/>
            </a:schemeClr>
          </a:solidFill>
        </p:spPr>
      </p:pic>
      <p:pic>
        <p:nvPicPr>
          <p:cNvPr id="28" name="Picture 27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44093"/>
            <a:ext cx="566057" cy="566057"/>
          </a:xfrm>
          <a:prstGeom prst="rect">
            <a:avLst/>
          </a:prstGeom>
          <a:solidFill>
            <a:schemeClr val="tx1">
              <a:alpha val="71000"/>
            </a:schemeClr>
          </a:solidFill>
        </p:spPr>
      </p:pic>
      <p:sp>
        <p:nvSpPr>
          <p:cNvPr id="42" name="TextBox 41">
            <a:hlinkClick r:id="rId14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43" name="TextBox 42">
            <a:hlinkClick r:id="rId15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894178" y="1338169"/>
            <a:ext cx="3520557" cy="2000197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36" y="1864549"/>
            <a:ext cx="2780919" cy="289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39037" y="2481270"/>
            <a:ext cx="2780919" cy="289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10249" y="160293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Username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10249" y="221835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Password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47378" y="2894046"/>
            <a:ext cx="20725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Create an account</a:t>
            </a:r>
            <a:endParaRPr lang="en-US" sz="1200" u="sng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2" name="TextBox 21">
            <a:hlinkClick r:id="rId16" action="ppaction://hlinksldjump"/>
          </p:cNvPr>
          <p:cNvSpPr txBox="1"/>
          <p:nvPr/>
        </p:nvSpPr>
        <p:spPr>
          <a:xfrm>
            <a:off x="2894178" y="865354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Sign Up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89034" y="2899923"/>
            <a:ext cx="830921" cy="261877"/>
          </a:xfrm>
          <a:prstGeom prst="roundRect">
            <a:avLst/>
          </a:prstGeom>
          <a:solidFill>
            <a:srgbClr val="C8ED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tx1">
                    <a:lumMod val="6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214782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631371"/>
            <a:ext cx="9144000" cy="451212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30"/>
            <a:ext cx="387991" cy="386098"/>
          </a:xfrm>
          <a:prstGeom prst="ellipse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9091" y="1306146"/>
            <a:ext cx="2897643" cy="2391397"/>
            <a:chOff x="558888" y="1040915"/>
            <a:chExt cx="2897643" cy="2391397"/>
          </a:xfrm>
        </p:grpSpPr>
        <p:sp>
          <p:nvSpPr>
            <p:cNvPr id="5" name="Rectangle 4"/>
            <p:cNvSpPr/>
            <p:nvPr/>
          </p:nvSpPr>
          <p:spPr>
            <a:xfrm>
              <a:off x="558888" y="1040915"/>
              <a:ext cx="2897643" cy="239139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3635" y="1100939"/>
              <a:ext cx="2064483" cy="328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chemeClr val="tx2">
                      <a:lumMod val="1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NDRRMC</a:t>
              </a:r>
              <a:endParaRPr lang="en-PH" sz="1600" dirty="0">
                <a:solidFill>
                  <a:schemeClr val="tx2">
                    <a:lumMod val="1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56" y="1399829"/>
              <a:ext cx="2735765" cy="361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800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For damage assessment and consolidated reports on government action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3635" y="1754242"/>
              <a:ext cx="2646125" cy="1362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Hotlines: 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911-1406 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912-2665    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912-5668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911-5061 to 64</a:t>
              </a:r>
            </a:p>
            <a:p>
              <a:r>
                <a:rPr lang="en-PH" b="1" dirty="0"/>
                <a:t> </a:t>
              </a:r>
              <a:endParaRPr lang="en-PH" sz="900" b="1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67633" y="1100939"/>
              <a:ext cx="399688" cy="337857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037256" y="2980085"/>
              <a:ext cx="273835" cy="246821"/>
            </a:xfrm>
            <a:prstGeom prst="roundRect">
              <a:avLst>
                <a:gd name="adj" fmla="val 0"/>
              </a:avLst>
            </a:prstGeom>
            <a:blipFill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365445" y="2980085"/>
              <a:ext cx="273835" cy="246821"/>
            </a:xfrm>
            <a:prstGeom prst="roundRect">
              <a:avLst>
                <a:gd name="adj" fmla="val 0"/>
              </a:avLst>
            </a:prstGeom>
            <a:blipFill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27" name="Rounded Rectangle 9"/>
            <p:cNvSpPr/>
            <p:nvPr/>
          </p:nvSpPr>
          <p:spPr>
            <a:xfrm>
              <a:off x="709067" y="2977373"/>
              <a:ext cx="273835" cy="246821"/>
            </a:xfrm>
            <a:prstGeom prst="roundRect">
              <a:avLst>
                <a:gd name="adj" fmla="val 0"/>
              </a:avLst>
            </a:prstGeom>
            <a:blipFill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689189" y="1754242"/>
              <a:ext cx="25805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1556" y="2755553"/>
              <a:ext cx="264612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Social Media:</a:t>
              </a:r>
              <a:endParaRPr lang="en-PH" sz="900" b="1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  <a:p>
              <a:r>
                <a:rPr lang="en-PH" b="1" dirty="0"/>
                <a:t> </a:t>
              </a:r>
              <a:endParaRPr lang="en-PH" sz="900" b="1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20205" y="1988462"/>
              <a:ext cx="161330" cy="16133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6351" y="2183757"/>
              <a:ext cx="161330" cy="16133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2243" y="2373262"/>
              <a:ext cx="161330" cy="16133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6351" y="2575979"/>
              <a:ext cx="161330" cy="16133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3122247" y="1306146"/>
            <a:ext cx="2897643" cy="2391397"/>
            <a:chOff x="558888" y="1040915"/>
            <a:chExt cx="2897643" cy="2391397"/>
          </a:xfrm>
        </p:grpSpPr>
        <p:sp>
          <p:nvSpPr>
            <p:cNvPr id="39" name="Rectangle 38"/>
            <p:cNvSpPr/>
            <p:nvPr/>
          </p:nvSpPr>
          <p:spPr>
            <a:xfrm>
              <a:off x="558888" y="1040915"/>
              <a:ext cx="2897643" cy="239139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3635" y="1100939"/>
              <a:ext cx="2064483" cy="328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chemeClr val="tx2">
                      <a:lumMod val="1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NDRRMC</a:t>
              </a:r>
              <a:endParaRPr lang="en-PH" sz="1600" dirty="0">
                <a:solidFill>
                  <a:schemeClr val="tx2">
                    <a:lumMod val="1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1556" y="1399829"/>
              <a:ext cx="2735765" cy="361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800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For damage assessment and consolidated reports on government action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3635" y="1754242"/>
              <a:ext cx="2646125" cy="1362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Hotlines: 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911-1406 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912-2665    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912-5668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911-5061 to 64</a:t>
              </a:r>
            </a:p>
            <a:p>
              <a:r>
                <a:rPr lang="en-PH" b="1" dirty="0"/>
                <a:t> </a:t>
              </a:r>
              <a:endParaRPr lang="en-PH" sz="900" b="1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67633" y="1100939"/>
              <a:ext cx="399688" cy="337857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4" name="Rounded Rectangle 104"/>
            <p:cNvSpPr/>
            <p:nvPr/>
          </p:nvSpPr>
          <p:spPr>
            <a:xfrm>
              <a:off x="1037256" y="2980085"/>
              <a:ext cx="273835" cy="246821"/>
            </a:xfrm>
            <a:prstGeom prst="roundRect">
              <a:avLst>
                <a:gd name="adj" fmla="val 0"/>
              </a:avLst>
            </a:prstGeom>
            <a:blipFill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5" name="Rounded Rectangle 105"/>
            <p:cNvSpPr/>
            <p:nvPr/>
          </p:nvSpPr>
          <p:spPr>
            <a:xfrm>
              <a:off x="1365445" y="2980085"/>
              <a:ext cx="273835" cy="246821"/>
            </a:xfrm>
            <a:prstGeom prst="roundRect">
              <a:avLst>
                <a:gd name="adj" fmla="val 0"/>
              </a:avLst>
            </a:prstGeom>
            <a:blipFill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6" name="Rounded Rectangle 9"/>
            <p:cNvSpPr/>
            <p:nvPr/>
          </p:nvSpPr>
          <p:spPr>
            <a:xfrm>
              <a:off x="709067" y="2977373"/>
              <a:ext cx="273835" cy="246821"/>
            </a:xfrm>
            <a:prstGeom prst="roundRect">
              <a:avLst>
                <a:gd name="adj" fmla="val 0"/>
              </a:avLst>
            </a:prstGeom>
            <a:blipFill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89189" y="1754242"/>
              <a:ext cx="25805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31556" y="2755553"/>
              <a:ext cx="264612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Social Media:</a:t>
              </a:r>
              <a:endParaRPr lang="en-PH" sz="900" b="1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  <a:p>
              <a:r>
                <a:rPr lang="en-PH" b="1" dirty="0"/>
                <a:t> </a:t>
              </a:r>
              <a:endParaRPr lang="en-PH" sz="900" b="1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20205" y="1988462"/>
              <a:ext cx="161330" cy="16133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6351" y="2183757"/>
              <a:ext cx="161330" cy="16133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2243" y="2373262"/>
              <a:ext cx="161330" cy="16133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6351" y="2575979"/>
              <a:ext cx="161330" cy="161330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6145403" y="1306145"/>
            <a:ext cx="2897643" cy="2391397"/>
            <a:chOff x="558888" y="1040915"/>
            <a:chExt cx="2897643" cy="2391397"/>
          </a:xfrm>
        </p:grpSpPr>
        <p:sp>
          <p:nvSpPr>
            <p:cNvPr id="54" name="Rectangle 53"/>
            <p:cNvSpPr/>
            <p:nvPr/>
          </p:nvSpPr>
          <p:spPr>
            <a:xfrm>
              <a:off x="558888" y="1040915"/>
              <a:ext cx="2897643" cy="239139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3635" y="1100939"/>
              <a:ext cx="2064483" cy="328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chemeClr val="tx2">
                      <a:lumMod val="1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NDRRMC</a:t>
              </a:r>
              <a:endParaRPr lang="en-PH" sz="1600" dirty="0">
                <a:solidFill>
                  <a:schemeClr val="tx2">
                    <a:lumMod val="1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1556" y="1399829"/>
              <a:ext cx="2735765" cy="361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800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For damage assessment and consolidated reports on government action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23635" y="1754242"/>
              <a:ext cx="2646125" cy="1362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Hotlines: 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911-1406 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912-2665    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912-5668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911-5061 to 64</a:t>
              </a:r>
            </a:p>
            <a:p>
              <a:r>
                <a:rPr lang="en-PH" b="1" dirty="0"/>
                <a:t> </a:t>
              </a:r>
              <a:endParaRPr lang="en-PH" sz="900" b="1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67633" y="1100939"/>
              <a:ext cx="399688" cy="337857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59" name="Rounded Rectangle 104"/>
            <p:cNvSpPr/>
            <p:nvPr/>
          </p:nvSpPr>
          <p:spPr>
            <a:xfrm>
              <a:off x="1037256" y="2980085"/>
              <a:ext cx="273835" cy="246821"/>
            </a:xfrm>
            <a:prstGeom prst="roundRect">
              <a:avLst>
                <a:gd name="adj" fmla="val 0"/>
              </a:avLst>
            </a:prstGeom>
            <a:blipFill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0" name="Rounded Rectangle 105"/>
            <p:cNvSpPr/>
            <p:nvPr/>
          </p:nvSpPr>
          <p:spPr>
            <a:xfrm>
              <a:off x="1365445" y="2980085"/>
              <a:ext cx="273835" cy="246821"/>
            </a:xfrm>
            <a:prstGeom prst="roundRect">
              <a:avLst>
                <a:gd name="adj" fmla="val 0"/>
              </a:avLst>
            </a:prstGeom>
            <a:blipFill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1" name="Rounded Rectangle 9"/>
            <p:cNvSpPr/>
            <p:nvPr/>
          </p:nvSpPr>
          <p:spPr>
            <a:xfrm>
              <a:off x="709067" y="2977373"/>
              <a:ext cx="273835" cy="246821"/>
            </a:xfrm>
            <a:prstGeom prst="roundRect">
              <a:avLst>
                <a:gd name="adj" fmla="val 0"/>
              </a:avLst>
            </a:prstGeom>
            <a:blipFill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689189" y="1754242"/>
              <a:ext cx="25805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31556" y="2755553"/>
              <a:ext cx="264612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Social Media:</a:t>
              </a:r>
              <a:endParaRPr lang="en-PH" sz="900" b="1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  <a:p>
              <a:r>
                <a:rPr lang="en-PH" b="1" dirty="0"/>
                <a:t> </a:t>
              </a:r>
              <a:endParaRPr lang="en-PH" sz="900" b="1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20205" y="1988462"/>
              <a:ext cx="161330" cy="16133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6351" y="2183757"/>
              <a:ext cx="161330" cy="16133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2243" y="2373262"/>
              <a:ext cx="161330" cy="16133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6351" y="2575979"/>
              <a:ext cx="161330" cy="161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2703956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206</Words>
  <Application>Microsoft Office PowerPoint</Application>
  <PresentationFormat>On-screen Show (16:9)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Roboto Slab</vt:lpstr>
      <vt:lpstr>Roboto</vt:lpstr>
      <vt:lpstr>Arial</vt:lpstr>
      <vt:lpstr>marina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CBMS  Query Optimization</dc:title>
  <dc:creator>Kurt Aquino</dc:creator>
  <cp:lastModifiedBy>Gelo Matias</cp:lastModifiedBy>
  <cp:revision>116</cp:revision>
  <dcterms:modified xsi:type="dcterms:W3CDTF">2016-07-21T15:39:04Z</dcterms:modified>
</cp:coreProperties>
</file>