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Source Sans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Angelo Christian Matia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2455E17-9C06-4DAB-BEC8-58793CA4A5F4}">
  <a:tblStyle styleId="{22455E17-9C06-4DAB-BEC8-58793CA4A5F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SourceSansPr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SansPr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Pro-boldItalic.fntdata"/><Relationship Id="rId30" Type="http://schemas.openxmlformats.org/officeDocument/2006/relationships/font" Target="fonts/SourceSansPr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Ganito yung output?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1" name="Shape 1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9" name="Shape 1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7" name="Shape 1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5" name="Shape 1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3" name="Shape 1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2" name="Shape 2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3" name="Shape 1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9" name="Shape 1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5" name="Shape 1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3" name="Shape 1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2"/>
        </a:solidFill>
      </p:bgPr>
    </p:bg>
    <p:spTree>
      <p:nvGrpSpPr>
        <p:cNvPr id="12" name="Shape 12"/>
        <p:cNvGrpSpPr/>
        <p:nvPr/>
      </p:nvGrpSpPr>
      <p:grpSpPr>
        <a:xfrm>
          <a:off x="0" y="0"/>
          <a:ext cx="0" cy="0"/>
          <a:chOff x="0" y="0"/>
          <a:chExt cx="0" cy="0"/>
        </a:xfrm>
      </p:grpSpPr>
      <p:sp>
        <p:nvSpPr>
          <p:cNvPr id="13" name="Shape 13"/>
          <p:cNvSpPr txBox="1"/>
          <p:nvPr>
            <p:ph type="ctrTitle"/>
          </p:nvPr>
        </p:nvSpPr>
        <p:spPr>
          <a:xfrm>
            <a:off x="1915127" y="1788453"/>
            <a:ext cx="8361228" cy="2098225"/>
          </a:xfrm>
          <a:prstGeom prst="rect">
            <a:avLst/>
          </a:prstGeom>
          <a:noFill/>
          <a:ln>
            <a:noFill/>
          </a:ln>
        </p:spPr>
        <p:txBody>
          <a:bodyPr anchorCtr="0" anchor="b" bIns="91425" lIns="91425" rIns="91425" tIns="91425"/>
          <a:lstStyle>
            <a:lvl1pPr indent="0" lvl="0" marL="0" marR="0" rtl="0" algn="ctr">
              <a:lnSpc>
                <a:spcPct val="89000"/>
              </a:lnSpc>
              <a:spcBef>
                <a:spcPts val="0"/>
              </a:spcBef>
              <a:buClr>
                <a:schemeClr val="dk2"/>
              </a:buClr>
              <a:buFont typeface="Source Sans Pro"/>
              <a:buNone/>
              <a:defRPr b="0" i="0" sz="72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 name="Shape 14"/>
          <p:cNvSpPr txBox="1"/>
          <p:nvPr>
            <p:ph idx="1" type="subTitle"/>
          </p:nvPr>
        </p:nvSpPr>
        <p:spPr>
          <a:xfrm>
            <a:off x="2679906" y="3956278"/>
            <a:ext cx="6831672" cy="1086236"/>
          </a:xfrm>
          <a:prstGeom prst="rect">
            <a:avLst/>
          </a:prstGeom>
          <a:noFill/>
          <a:ln>
            <a:noFill/>
          </a:ln>
        </p:spPr>
        <p:txBody>
          <a:bodyPr anchorCtr="0" anchor="t" bIns="91425" lIns="91425" rIns="91425" tIns="91425"/>
          <a:lstStyle>
            <a:lvl1pPr indent="0" lvl="0" marL="0" marR="0" rtl="0" algn="ctr">
              <a:lnSpc>
                <a:spcPct val="112000"/>
              </a:lnSpc>
              <a:spcBef>
                <a:spcPts val="0"/>
              </a:spcBef>
              <a:spcAft>
                <a:spcPts val="0"/>
              </a:spcAft>
              <a:buClr>
                <a:schemeClr val="dk2"/>
              </a:buClr>
              <a:buFont typeface="Source Sans Pro"/>
              <a:buNone/>
              <a:defRPr b="0" i="0" sz="2300" u="none" cap="none" strike="noStrike">
                <a:solidFill>
                  <a:schemeClr val="dk2"/>
                </a:solidFill>
                <a:latin typeface="Source Sans Pro"/>
                <a:ea typeface="Source Sans Pro"/>
                <a:cs typeface="Source Sans Pro"/>
                <a:sym typeface="Source Sans Pro"/>
              </a:defRPr>
            </a:lvl1pPr>
            <a:lvl2pPr indent="0" lvl="1" marL="457200" marR="0" rtl="0" algn="ctr">
              <a:lnSpc>
                <a:spcPct val="94000"/>
              </a:lnSpc>
              <a:spcBef>
                <a:spcPts val="500"/>
              </a:spcBef>
              <a:spcAft>
                <a:spcPts val="200"/>
              </a:spcAft>
              <a:buClr>
                <a:schemeClr val="dk2"/>
              </a:buClr>
              <a:buFont typeface="Source Sans Pro"/>
              <a:buNone/>
              <a:defRPr b="0" i="1" sz="2000" u="none" cap="none" strike="noStrike">
                <a:solidFill>
                  <a:schemeClr val="dk2"/>
                </a:solidFill>
                <a:latin typeface="Source Sans Pro"/>
                <a:ea typeface="Source Sans Pro"/>
                <a:cs typeface="Source Sans Pro"/>
                <a:sym typeface="Source Sans Pro"/>
              </a:defRPr>
            </a:lvl2pPr>
            <a:lvl3pPr indent="0" lvl="2" marL="914400" marR="0" rtl="0" algn="ctr">
              <a:lnSpc>
                <a:spcPct val="94000"/>
              </a:lnSpc>
              <a:spcBef>
                <a:spcPts val="500"/>
              </a:spcBef>
              <a:spcAft>
                <a:spcPts val="200"/>
              </a:spcAft>
              <a:buClr>
                <a:schemeClr val="dk2"/>
              </a:buClr>
              <a:buFont typeface="Source Sans Pro"/>
              <a:buNone/>
              <a:defRPr b="0" i="0" sz="1800" u="none" cap="none" strike="noStrike">
                <a:solidFill>
                  <a:schemeClr val="dk2"/>
                </a:solidFill>
                <a:latin typeface="Source Sans Pro"/>
                <a:ea typeface="Source Sans Pro"/>
                <a:cs typeface="Source Sans Pro"/>
                <a:sym typeface="Source Sans Pro"/>
              </a:defRPr>
            </a:lvl3pPr>
            <a:lvl4pPr indent="0" lvl="3" marL="1371600" marR="0" rtl="0" algn="ctr">
              <a:lnSpc>
                <a:spcPct val="94000"/>
              </a:lnSpc>
              <a:spcBef>
                <a:spcPts val="500"/>
              </a:spcBef>
              <a:spcAft>
                <a:spcPts val="200"/>
              </a:spcAft>
              <a:buClr>
                <a:schemeClr val="dk2"/>
              </a:buClr>
              <a:buFont typeface="Source Sans Pro"/>
              <a:buNone/>
              <a:defRPr b="0" i="1" sz="1600" u="none" cap="none" strike="noStrike">
                <a:solidFill>
                  <a:schemeClr val="dk2"/>
                </a:solidFill>
                <a:latin typeface="Source Sans Pro"/>
                <a:ea typeface="Source Sans Pro"/>
                <a:cs typeface="Source Sans Pro"/>
                <a:sym typeface="Source Sans Pro"/>
              </a:defRPr>
            </a:lvl4pPr>
            <a:lvl5pPr indent="0" lvl="4" marL="1828800" marR="0" rtl="0" algn="ctr">
              <a:lnSpc>
                <a:spcPct val="94000"/>
              </a:lnSpc>
              <a:spcBef>
                <a:spcPts val="500"/>
              </a:spcBef>
              <a:spcAft>
                <a:spcPts val="200"/>
              </a:spcAft>
              <a:buClr>
                <a:schemeClr val="dk2"/>
              </a:buClr>
              <a:buFont typeface="Source Sans Pro"/>
              <a:buNone/>
              <a:defRPr b="0" i="0" sz="1600" u="none" cap="none" strike="noStrike">
                <a:solidFill>
                  <a:schemeClr val="dk2"/>
                </a:solidFill>
                <a:latin typeface="Source Sans Pro"/>
                <a:ea typeface="Source Sans Pro"/>
                <a:cs typeface="Source Sans Pro"/>
                <a:sym typeface="Source Sans Pro"/>
              </a:defRPr>
            </a:lvl5pPr>
            <a:lvl6pPr indent="0" lvl="5" marL="2286000" marR="0" rtl="0" algn="ctr">
              <a:lnSpc>
                <a:spcPct val="94000"/>
              </a:lnSpc>
              <a:spcBef>
                <a:spcPts val="500"/>
              </a:spcBef>
              <a:spcAft>
                <a:spcPts val="200"/>
              </a:spcAft>
              <a:buClr>
                <a:schemeClr val="dk2"/>
              </a:buClr>
              <a:buFont typeface="Source Sans Pro"/>
              <a:buNone/>
              <a:defRPr b="0" i="1" sz="1600" u="none" cap="none" strike="noStrike">
                <a:solidFill>
                  <a:schemeClr val="dk2"/>
                </a:solidFill>
                <a:latin typeface="Source Sans Pro"/>
                <a:ea typeface="Source Sans Pro"/>
                <a:cs typeface="Source Sans Pro"/>
                <a:sym typeface="Source Sans Pro"/>
              </a:defRPr>
            </a:lvl6pPr>
            <a:lvl7pPr indent="0" lvl="6" marL="2743200" marR="0" rtl="0" algn="ctr">
              <a:lnSpc>
                <a:spcPct val="94000"/>
              </a:lnSpc>
              <a:spcBef>
                <a:spcPts val="500"/>
              </a:spcBef>
              <a:spcAft>
                <a:spcPts val="200"/>
              </a:spcAft>
              <a:buClr>
                <a:schemeClr val="dk2"/>
              </a:buClr>
              <a:buFont typeface="Source Sans Pro"/>
              <a:buNone/>
              <a:defRPr b="0" i="0" sz="1600" u="none" cap="none" strike="noStrike">
                <a:solidFill>
                  <a:schemeClr val="dk2"/>
                </a:solidFill>
                <a:latin typeface="Source Sans Pro"/>
                <a:ea typeface="Source Sans Pro"/>
                <a:cs typeface="Source Sans Pro"/>
                <a:sym typeface="Source Sans Pro"/>
              </a:defRPr>
            </a:lvl7pPr>
            <a:lvl8pPr indent="0" lvl="7" marL="3200400" marR="0" rtl="0" algn="ctr">
              <a:lnSpc>
                <a:spcPct val="94000"/>
              </a:lnSpc>
              <a:spcBef>
                <a:spcPts val="500"/>
              </a:spcBef>
              <a:spcAft>
                <a:spcPts val="200"/>
              </a:spcAft>
              <a:buClr>
                <a:schemeClr val="dk2"/>
              </a:buClr>
              <a:buFont typeface="Source Sans Pro"/>
              <a:buNone/>
              <a:defRPr b="0" i="1" sz="1600" u="none" cap="none" strike="noStrike">
                <a:solidFill>
                  <a:schemeClr val="dk2"/>
                </a:solidFill>
                <a:latin typeface="Source Sans Pro"/>
                <a:ea typeface="Source Sans Pro"/>
                <a:cs typeface="Source Sans Pro"/>
                <a:sym typeface="Source Sans Pro"/>
              </a:defRPr>
            </a:lvl8pPr>
            <a:lvl9pPr indent="0" lvl="8" marL="3657600" marR="0" rtl="0" algn="ctr">
              <a:lnSpc>
                <a:spcPct val="94000"/>
              </a:lnSpc>
              <a:spcBef>
                <a:spcPts val="500"/>
              </a:spcBef>
              <a:spcAft>
                <a:spcPts val="200"/>
              </a:spcAft>
              <a:buClr>
                <a:schemeClr val="dk2"/>
              </a:buClr>
              <a:buFont typeface="Source Sans Pro"/>
              <a:buNone/>
              <a:defRPr b="0" i="0" sz="1600" u="none" cap="none" strike="noStrike">
                <a:solidFill>
                  <a:schemeClr val="dk2"/>
                </a:solidFill>
                <a:latin typeface="Source Sans Pro"/>
                <a:ea typeface="Source Sans Pro"/>
                <a:cs typeface="Source Sans Pro"/>
                <a:sym typeface="Source Sans Pro"/>
              </a:defRPr>
            </a:lvl9pPr>
          </a:lstStyle>
          <a:p/>
        </p:txBody>
      </p:sp>
      <p:sp>
        <p:nvSpPr>
          <p:cNvPr id="15" name="Shape 15"/>
          <p:cNvSpPr txBox="1"/>
          <p:nvPr>
            <p:ph idx="10" type="dt"/>
          </p:nvPr>
        </p:nvSpPr>
        <p:spPr>
          <a:xfrm>
            <a:off x="752858" y="6453385"/>
            <a:ext cx="1607944"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16" name="Shape 16"/>
          <p:cNvSpPr txBox="1"/>
          <p:nvPr>
            <p:ph idx="11" type="ftr"/>
          </p:nvPr>
        </p:nvSpPr>
        <p:spPr>
          <a:xfrm>
            <a:off x="2584053" y="6453385"/>
            <a:ext cx="7023377" cy="40461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17" name="Shape 17"/>
          <p:cNvSpPr txBox="1"/>
          <p:nvPr>
            <p:ph idx="12" type="sldNum"/>
          </p:nvPr>
        </p:nvSpPr>
        <p:spPr>
          <a:xfrm>
            <a:off x="9830682"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grpSp>
        <p:nvGrpSpPr>
          <p:cNvPr id="18" name="Shape 18"/>
          <p:cNvGrpSpPr/>
          <p:nvPr/>
        </p:nvGrpSpPr>
        <p:grpSpPr>
          <a:xfrm>
            <a:off x="752858" y="744468"/>
            <a:ext cx="10674116" cy="5349670"/>
            <a:chOff x="752858" y="744468"/>
            <a:chExt cx="10674116" cy="5349670"/>
          </a:xfrm>
        </p:grpSpPr>
        <p:sp>
          <p:nvSpPr>
            <p:cNvPr id="19" name="Shape 19"/>
            <p:cNvSpPr/>
            <p:nvPr/>
          </p:nvSpPr>
          <p:spPr>
            <a:xfrm>
              <a:off x="8151961" y="1685651"/>
              <a:ext cx="3275012" cy="4408488"/>
            </a:xfrm>
            <a:custGeom>
              <a:pathLst>
                <a:path extrusionOk="0" h="120000" w="120000">
                  <a:moveTo>
                    <a:pt x="105132" y="0"/>
                  </a:moveTo>
                  <a:lnTo>
                    <a:pt x="120000" y="0"/>
                  </a:lnTo>
                  <a:lnTo>
                    <a:pt x="120000" y="120000"/>
                  </a:lnTo>
                  <a:lnTo>
                    <a:pt x="0" y="120000"/>
                  </a:lnTo>
                  <a:lnTo>
                    <a:pt x="0" y="109512"/>
                  </a:lnTo>
                  <a:lnTo>
                    <a:pt x="105132" y="109524"/>
                  </a:lnTo>
                  <a:lnTo>
                    <a:pt x="105132" y="0"/>
                  </a:lnTo>
                  <a:close/>
                </a:path>
              </a:pathLst>
            </a:custGeom>
            <a:solidFill>
              <a:schemeClr val="dk2"/>
            </a:solidFill>
            <a:ln>
              <a:noFill/>
            </a:ln>
          </p:spPr>
        </p:sp>
        <p:sp>
          <p:nvSpPr>
            <p:cNvPr id="20" name="Shape 20"/>
            <p:cNvSpPr/>
            <p:nvPr/>
          </p:nvSpPr>
          <p:spPr>
            <a:xfrm rot="10800000">
              <a:off x="752858" y="744468"/>
              <a:ext cx="3275668" cy="4408488"/>
            </a:xfrm>
            <a:custGeom>
              <a:pathLst>
                <a:path extrusionOk="0" h="120000" w="120000">
                  <a:moveTo>
                    <a:pt x="105134" y="0"/>
                  </a:moveTo>
                  <a:lnTo>
                    <a:pt x="120000" y="0"/>
                  </a:lnTo>
                  <a:lnTo>
                    <a:pt x="120000" y="120000"/>
                  </a:lnTo>
                  <a:lnTo>
                    <a:pt x="23" y="120000"/>
                  </a:lnTo>
                  <a:cubicBezTo>
                    <a:pt x="-23" y="116376"/>
                    <a:pt x="47" y="113124"/>
                    <a:pt x="0" y="109500"/>
                  </a:cubicBezTo>
                  <a:lnTo>
                    <a:pt x="105134" y="109536"/>
                  </a:lnTo>
                  <a:lnTo>
                    <a:pt x="105134" y="0"/>
                  </a:ln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7" name="Shape 77"/>
        <p:cNvGrpSpPr/>
        <p:nvPr/>
      </p:nvGrpSpPr>
      <p:grpSpPr>
        <a:xfrm>
          <a:off x="0" y="0"/>
          <a:ext cx="0" cy="0"/>
          <a:chOff x="0" y="0"/>
          <a:chExt cx="0" cy="0"/>
        </a:xfrm>
      </p:grpSpPr>
      <p:sp>
        <p:nvSpPr>
          <p:cNvPr id="78" name="Shape 78"/>
          <p:cNvSpPr txBox="1"/>
          <p:nvPr>
            <p:ph type="title"/>
          </p:nvPr>
        </p:nvSpPr>
        <p:spPr>
          <a:xfrm>
            <a:off x="1371600" y="685800"/>
            <a:ext cx="9601200" cy="1485899"/>
          </a:xfrm>
          <a:prstGeom prst="rect">
            <a:avLst/>
          </a:prstGeom>
          <a:noFill/>
          <a:ln>
            <a:noFill/>
          </a:ln>
        </p:spPr>
        <p:txBody>
          <a:bodyPr anchorCtr="0" anchor="t" bIns="91425" lIns="91425" rIns="91425" tIns="91425"/>
          <a:lstStyle>
            <a:lvl1pPr indent="0" lvl="0" marL="0" marR="0" rtl="0" algn="l">
              <a:lnSpc>
                <a:spcPct val="89000"/>
              </a:lnSpc>
              <a:spcBef>
                <a:spcPts val="0"/>
              </a:spcBef>
              <a:buClr>
                <a:schemeClr val="dk2"/>
              </a:buClr>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9" name="Shape 79"/>
          <p:cNvSpPr txBox="1"/>
          <p:nvPr>
            <p:ph idx="1" type="body"/>
          </p:nvPr>
        </p:nvSpPr>
        <p:spPr>
          <a:xfrm rot="5400000">
            <a:off x="4386262" y="-719137"/>
            <a:ext cx="3571874" cy="9601200"/>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0" name="Shape 80"/>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81" name="Shape 81"/>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82" name="Shape 82"/>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3" name="Shape 83"/>
        <p:cNvGrpSpPr/>
        <p:nvPr/>
      </p:nvGrpSpPr>
      <p:grpSpPr>
        <a:xfrm>
          <a:off x="0" y="0"/>
          <a:ext cx="0" cy="0"/>
          <a:chOff x="0" y="0"/>
          <a:chExt cx="0" cy="0"/>
        </a:xfrm>
      </p:grpSpPr>
      <p:sp>
        <p:nvSpPr>
          <p:cNvPr id="84" name="Shape 84"/>
          <p:cNvSpPr txBox="1"/>
          <p:nvPr>
            <p:ph type="title"/>
          </p:nvPr>
        </p:nvSpPr>
        <p:spPr>
          <a:xfrm rot="5400000">
            <a:off x="7757822" y="2462895"/>
            <a:ext cx="5243244" cy="1565765"/>
          </a:xfrm>
          <a:prstGeom prst="rect">
            <a:avLst/>
          </a:prstGeom>
          <a:noFill/>
          <a:ln>
            <a:noFill/>
          </a:ln>
        </p:spPr>
        <p:txBody>
          <a:bodyPr anchorCtr="0" anchor="t" bIns="91425" lIns="91425" rIns="91425" tIns="91425"/>
          <a:lstStyle>
            <a:lvl1pPr indent="0" lvl="0" marL="0" marR="0" rtl="0" algn="l">
              <a:lnSpc>
                <a:spcPct val="89000"/>
              </a:lnSpc>
              <a:spcBef>
                <a:spcPts val="0"/>
              </a:spcBef>
              <a:buClr>
                <a:schemeClr val="dk2"/>
              </a:buClr>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5" name="Shape 85"/>
          <p:cNvSpPr txBox="1"/>
          <p:nvPr>
            <p:ph idx="1" type="body"/>
          </p:nvPr>
        </p:nvSpPr>
        <p:spPr>
          <a:xfrm rot="5400000">
            <a:off x="2839798" y="-844042"/>
            <a:ext cx="5243244" cy="8179641"/>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6" name="Shape 86"/>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87" name="Shape 87"/>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88" name="Shape 88"/>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1371600" y="685800"/>
            <a:ext cx="9601200" cy="1485899"/>
          </a:xfrm>
          <a:prstGeom prst="rect">
            <a:avLst/>
          </a:prstGeom>
          <a:noFill/>
          <a:ln>
            <a:noFill/>
          </a:ln>
        </p:spPr>
        <p:txBody>
          <a:bodyPr anchorCtr="0" anchor="t" bIns="91425" lIns="91425" rIns="91425" tIns="91425"/>
          <a:lstStyle>
            <a:lvl1pPr indent="0" lvl="0" marL="0" marR="0" rtl="0" algn="l">
              <a:lnSpc>
                <a:spcPct val="89000"/>
              </a:lnSpc>
              <a:spcBef>
                <a:spcPts val="0"/>
              </a:spcBef>
              <a:buClr>
                <a:schemeClr val="dk2"/>
              </a:buClr>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1371600" y="2286000"/>
            <a:ext cx="9601200" cy="3581399"/>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24" name="Shape 24"/>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25" name="Shape 25"/>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26" name="Shape 26"/>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7" name="Shape 27"/>
        <p:cNvGrpSpPr/>
        <p:nvPr/>
      </p:nvGrpSpPr>
      <p:grpSpPr>
        <a:xfrm>
          <a:off x="0" y="0"/>
          <a:ext cx="0" cy="0"/>
          <a:chOff x="0" y="0"/>
          <a:chExt cx="0" cy="0"/>
        </a:xfrm>
      </p:grpSpPr>
      <p:sp>
        <p:nvSpPr>
          <p:cNvPr id="28" name="Shape 28" title="Background Shape"/>
          <p:cNvSpPr/>
          <p:nvPr/>
        </p:nvSpPr>
        <p:spPr>
          <a:xfrm>
            <a:off x="0" y="375"/>
            <a:ext cx="5303520" cy="6857623"/>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9" name="Shape 29"/>
          <p:cNvSpPr txBox="1"/>
          <p:nvPr>
            <p:ph type="title"/>
          </p:nvPr>
        </p:nvSpPr>
        <p:spPr>
          <a:xfrm>
            <a:off x="723900" y="685800"/>
            <a:ext cx="3855720" cy="2157884"/>
          </a:xfrm>
          <a:prstGeom prst="rect">
            <a:avLst/>
          </a:prstGeom>
          <a:noFill/>
          <a:ln>
            <a:noFill/>
          </a:ln>
        </p:spPr>
        <p:txBody>
          <a:bodyPr anchorCtr="0" anchor="t" bIns="91425" lIns="91425" rIns="91425" tIns="91425"/>
          <a:lstStyle>
            <a:lvl1pPr indent="0" lvl="0" marL="0" marR="0" rtl="0" algn="l">
              <a:lnSpc>
                <a:spcPct val="84000"/>
              </a:lnSpc>
              <a:spcBef>
                <a:spcPts val="0"/>
              </a:spcBef>
              <a:buClr>
                <a:schemeClr val="dk2"/>
              </a:buClr>
              <a:buFont typeface="Source Sans Pro"/>
              <a:buNone/>
              <a:defRPr b="0" i="0" sz="48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6256019" y="685800"/>
            <a:ext cx="5212080" cy="5175250"/>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292100" lvl="6" marL="32004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7pPr>
            <a:lvl8pPr indent="-292100" lvl="7" marL="36576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8pPr>
            <a:lvl9pPr indent="-292100" lvl="8" marL="41148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9pPr>
          </a:lstStyle>
          <a:p/>
        </p:txBody>
      </p:sp>
      <p:sp>
        <p:nvSpPr>
          <p:cNvPr id="31" name="Shape 31"/>
          <p:cNvSpPr txBox="1"/>
          <p:nvPr>
            <p:ph idx="2" type="body"/>
          </p:nvPr>
        </p:nvSpPr>
        <p:spPr>
          <a:xfrm>
            <a:off x="723900" y="2856343"/>
            <a:ext cx="3855720" cy="3011056"/>
          </a:xfrm>
          <a:prstGeom prst="rect">
            <a:avLst/>
          </a:prstGeom>
          <a:noFill/>
          <a:ln>
            <a:noFill/>
          </a:ln>
        </p:spPr>
        <p:txBody>
          <a:bodyPr anchorCtr="0" anchor="t" bIns="91425" lIns="91425" rIns="91425" tIns="91425"/>
          <a:lstStyle>
            <a:lvl1pPr indent="0" lvl="0" marL="0" marR="0" rtl="0" algn="l">
              <a:lnSpc>
                <a:spcPct val="113000"/>
              </a:lnSpc>
              <a:spcBef>
                <a:spcPts val="0"/>
              </a:spcBef>
              <a:spcAft>
                <a:spcPts val="1500"/>
              </a:spcAft>
              <a:buClr>
                <a:schemeClr val="dk2"/>
              </a:buClr>
              <a:buFont typeface="Source Sans Pro"/>
              <a:buNone/>
              <a:defRPr b="0" i="0" sz="16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Font typeface="Source Sans Pro"/>
              <a:buNone/>
              <a:defRPr b="0" i="1" sz="14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Font typeface="Source Sans Pro"/>
              <a:buNone/>
              <a:defRPr b="0" i="0" sz="12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Font typeface="Source Sans Pro"/>
              <a:buNone/>
              <a:defRPr b="0" i="1" sz="10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Font typeface="Source Sans Pro"/>
              <a:buNone/>
              <a:defRPr b="0" i="0" sz="10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Font typeface="Source Sans Pro"/>
              <a:buNone/>
              <a:defRPr b="0" i="1" sz="10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Font typeface="Source Sans Pro"/>
              <a:buNone/>
              <a:defRPr b="0" i="0" sz="10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Font typeface="Source Sans Pro"/>
              <a:buNone/>
              <a:defRPr b="0" i="1" sz="10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32" name="Shape 32"/>
          <p:cNvSpPr txBox="1"/>
          <p:nvPr>
            <p:ph idx="10" type="dt"/>
          </p:nvPr>
        </p:nvSpPr>
        <p:spPr>
          <a:xfrm>
            <a:off x="72390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33" name="Shape 33"/>
          <p:cNvSpPr txBox="1"/>
          <p:nvPr>
            <p:ph idx="11" type="ftr"/>
          </p:nvPr>
        </p:nvSpPr>
        <p:spPr>
          <a:xfrm>
            <a:off x="2205944" y="6453385"/>
            <a:ext cx="2373675"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34" name="Shape 34"/>
          <p:cNvSpPr txBox="1"/>
          <p:nvPr>
            <p:ph idx="12" type="sldNum"/>
          </p:nvPr>
        </p:nvSpPr>
        <p:spPr>
          <a:xfrm>
            <a:off x="9883139"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
        <p:nvSpPr>
          <p:cNvPr id="35" name="Shape 35" title="Divider Bar"/>
          <p:cNvSpPr/>
          <p:nvPr/>
        </p:nvSpPr>
        <p:spPr>
          <a:xfrm>
            <a:off x="5303519" y="375"/>
            <a:ext cx="228600"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765025" y="1301359"/>
            <a:ext cx="9612971" cy="2852737"/>
          </a:xfrm>
          <a:prstGeom prst="rect">
            <a:avLst/>
          </a:prstGeom>
          <a:noFill/>
          <a:ln>
            <a:noFill/>
          </a:ln>
        </p:spPr>
        <p:txBody>
          <a:bodyPr anchorCtr="0" anchor="b" bIns="91425" lIns="91425" rIns="91425" tIns="91425"/>
          <a:lstStyle>
            <a:lvl1pPr indent="0" lvl="0" marL="0" marR="0" rtl="0" algn="r">
              <a:lnSpc>
                <a:spcPct val="89000"/>
              </a:lnSpc>
              <a:spcBef>
                <a:spcPts val="0"/>
              </a:spcBef>
              <a:buClr>
                <a:schemeClr val="lt2"/>
              </a:buClr>
              <a:buFont typeface="Source Sans Pro"/>
              <a:buNone/>
              <a:defRPr b="0" i="0" sz="7200" u="none" cap="none" strike="noStrike">
                <a:solidFill>
                  <a:schemeClr val="lt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765025" y="4216328"/>
            <a:ext cx="9612971" cy="1143323"/>
          </a:xfrm>
          <a:prstGeom prst="rect">
            <a:avLst/>
          </a:prstGeom>
          <a:noFill/>
          <a:ln>
            <a:noFill/>
          </a:ln>
        </p:spPr>
        <p:txBody>
          <a:bodyPr anchorCtr="0" anchor="t" bIns="91425" lIns="91425" rIns="91425" tIns="91425"/>
          <a:lstStyle>
            <a:lvl1pPr indent="0" lvl="0" marL="0" marR="0" rtl="0" algn="r">
              <a:lnSpc>
                <a:spcPct val="112000"/>
              </a:lnSpc>
              <a:spcBef>
                <a:spcPts val="0"/>
              </a:spcBef>
              <a:spcAft>
                <a:spcPts val="0"/>
              </a:spcAft>
              <a:buClr>
                <a:schemeClr val="lt2"/>
              </a:buClr>
              <a:buFont typeface="Source Sans Pro"/>
              <a:buNone/>
              <a:defRPr b="0" i="0" sz="2400" u="none" cap="none" strike="noStrike">
                <a:solidFill>
                  <a:schemeClr val="lt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lt1"/>
              </a:buClr>
              <a:buFont typeface="Source Sans Pro"/>
              <a:buNone/>
              <a:defRPr b="0" i="1" sz="2000" u="none" cap="none" strike="noStrike">
                <a:solidFill>
                  <a:schemeClr val="lt1"/>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lt1"/>
              </a:buClr>
              <a:buFont typeface="Source Sans Pro"/>
              <a:buNone/>
              <a:defRPr b="0" i="0" sz="1800" u="none" cap="none" strike="noStrike">
                <a:solidFill>
                  <a:schemeClr val="lt1"/>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lt1"/>
              </a:buClr>
              <a:buFont typeface="Source Sans Pro"/>
              <a:buNone/>
              <a:defRPr b="0" i="1" sz="1600" u="none" cap="none" strike="noStrike">
                <a:solidFill>
                  <a:schemeClr val="lt1"/>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lt1"/>
              </a:buClr>
              <a:buFont typeface="Source Sans Pro"/>
              <a:buNone/>
              <a:defRPr b="0" i="0" sz="1600" u="none" cap="none" strike="noStrike">
                <a:solidFill>
                  <a:schemeClr val="lt1"/>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lt1"/>
              </a:buClr>
              <a:buFont typeface="Source Sans Pro"/>
              <a:buNone/>
              <a:defRPr b="0" i="1" sz="1600" u="none" cap="none" strike="noStrike">
                <a:solidFill>
                  <a:schemeClr val="lt1"/>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lt1"/>
              </a:buClr>
              <a:buFont typeface="Source Sans Pro"/>
              <a:buNone/>
              <a:defRPr b="0" i="0" sz="1600" u="none" cap="none" strike="noStrike">
                <a:solidFill>
                  <a:schemeClr val="lt1"/>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lt1"/>
              </a:buClr>
              <a:buFont typeface="Source Sans Pro"/>
              <a:buNone/>
              <a:defRPr b="0" i="1" sz="1600" u="none" cap="none" strike="noStrike">
                <a:solidFill>
                  <a:schemeClr val="lt1"/>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lt1"/>
              </a:buClr>
              <a:buFont typeface="Source Sans Pro"/>
              <a:buNone/>
              <a:defRPr b="0" i="0" sz="1600" u="none" cap="none" strike="noStrike">
                <a:solidFill>
                  <a:schemeClr val="lt1"/>
                </a:solidFill>
                <a:latin typeface="Source Sans Pro"/>
                <a:ea typeface="Source Sans Pro"/>
                <a:cs typeface="Source Sans Pro"/>
                <a:sym typeface="Source Sans Pro"/>
              </a:defRPr>
            </a:lvl9pPr>
          </a:lstStyle>
          <a:p/>
        </p:txBody>
      </p:sp>
      <p:sp>
        <p:nvSpPr>
          <p:cNvPr id="39" name="Shape 39"/>
          <p:cNvSpPr txBox="1"/>
          <p:nvPr>
            <p:ph idx="10" type="dt"/>
          </p:nvPr>
        </p:nvSpPr>
        <p:spPr>
          <a:xfrm>
            <a:off x="738908" y="6453385"/>
            <a:ext cx="1622409"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lt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lt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lt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lt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lt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lt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lt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lt1"/>
                </a:solidFill>
                <a:latin typeface="Source Sans Pro"/>
                <a:ea typeface="Source Sans Pro"/>
                <a:cs typeface="Source Sans Pro"/>
                <a:sym typeface="Source Sans Pro"/>
              </a:defRPr>
            </a:lvl9pPr>
          </a:lstStyle>
          <a:p/>
        </p:txBody>
      </p:sp>
      <p:sp>
        <p:nvSpPr>
          <p:cNvPr id="40" name="Shape 40"/>
          <p:cNvSpPr txBox="1"/>
          <p:nvPr>
            <p:ph idx="11" type="ftr"/>
          </p:nvPr>
        </p:nvSpPr>
        <p:spPr>
          <a:xfrm>
            <a:off x="2584311" y="6453385"/>
            <a:ext cx="7023377" cy="40461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lt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lt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lt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lt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lt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lt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lt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lt1"/>
                </a:solidFill>
                <a:latin typeface="Source Sans Pro"/>
                <a:ea typeface="Source Sans Pro"/>
                <a:cs typeface="Source Sans Pro"/>
                <a:sym typeface="Source Sans Pro"/>
              </a:defRPr>
            </a:lvl9pPr>
          </a:lstStyle>
          <a:p/>
        </p:txBody>
      </p:sp>
      <p:sp>
        <p:nvSpPr>
          <p:cNvPr id="41" name="Shape 41"/>
          <p:cNvSpPr txBox="1"/>
          <p:nvPr>
            <p:ph idx="12" type="sldNum"/>
          </p:nvPr>
        </p:nvSpPr>
        <p:spPr>
          <a:xfrm>
            <a:off x="9830682"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2"/>
                </a:solidFill>
                <a:latin typeface="Source Sans Pro"/>
                <a:ea typeface="Source Sans Pro"/>
                <a:cs typeface="Source Sans Pro"/>
                <a:sym typeface="Source Sans Pro"/>
              </a:rPr>
              <a:t>‹#›</a:t>
            </a:fld>
          </a:p>
        </p:txBody>
      </p:sp>
      <p:sp>
        <p:nvSpPr>
          <p:cNvPr id="42" name="Shape 42" title="Crop Mark"/>
          <p:cNvSpPr/>
          <p:nvPr/>
        </p:nvSpPr>
        <p:spPr>
          <a:xfrm>
            <a:off x="8151961" y="1685651"/>
            <a:ext cx="3275012" cy="4408488"/>
          </a:xfrm>
          <a:custGeom>
            <a:pathLst>
              <a:path extrusionOk="0" h="120000" w="120000">
                <a:moveTo>
                  <a:pt x="105134" y="0"/>
                </a:moveTo>
                <a:lnTo>
                  <a:pt x="120000" y="0"/>
                </a:lnTo>
                <a:lnTo>
                  <a:pt x="120000" y="120000"/>
                </a:lnTo>
                <a:lnTo>
                  <a:pt x="0" y="120000"/>
                </a:lnTo>
                <a:lnTo>
                  <a:pt x="0" y="109629"/>
                </a:lnTo>
                <a:lnTo>
                  <a:pt x="105134" y="109629"/>
                </a:lnTo>
                <a:lnTo>
                  <a:pt x="10513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3" name="Shape 43"/>
        <p:cNvGrpSpPr/>
        <p:nvPr/>
      </p:nvGrpSpPr>
      <p:grpSpPr>
        <a:xfrm>
          <a:off x="0" y="0"/>
          <a:ext cx="0" cy="0"/>
          <a:chOff x="0" y="0"/>
          <a:chExt cx="0" cy="0"/>
        </a:xfrm>
      </p:grpSpPr>
      <p:sp>
        <p:nvSpPr>
          <p:cNvPr id="44" name="Shape 44"/>
          <p:cNvSpPr txBox="1"/>
          <p:nvPr>
            <p:ph type="title"/>
          </p:nvPr>
        </p:nvSpPr>
        <p:spPr>
          <a:xfrm>
            <a:off x="1371600" y="685800"/>
            <a:ext cx="9601200" cy="1485899"/>
          </a:xfrm>
          <a:prstGeom prst="rect">
            <a:avLst/>
          </a:prstGeom>
          <a:noFill/>
          <a:ln>
            <a:noFill/>
          </a:ln>
        </p:spPr>
        <p:txBody>
          <a:bodyPr anchorCtr="0" anchor="t" bIns="91425" lIns="91425" rIns="91425" tIns="91425"/>
          <a:lstStyle>
            <a:lvl1pPr indent="0" lvl="0" marL="0" marR="0" rtl="0" algn="l">
              <a:lnSpc>
                <a:spcPct val="89000"/>
              </a:lnSpc>
              <a:spcBef>
                <a:spcPts val="0"/>
              </a:spcBef>
              <a:buClr>
                <a:schemeClr val="dk2"/>
              </a:buClr>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1371600" y="2285999"/>
            <a:ext cx="4447785" cy="3581400"/>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6" name="Shape 46"/>
          <p:cNvSpPr txBox="1"/>
          <p:nvPr>
            <p:ph idx="2" type="body"/>
          </p:nvPr>
        </p:nvSpPr>
        <p:spPr>
          <a:xfrm>
            <a:off x="6525403" y="2285999"/>
            <a:ext cx="4447785" cy="3581400"/>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7" name="Shape 47"/>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48" name="Shape 48"/>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49" name="Shape 49"/>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371600" y="685800"/>
            <a:ext cx="9601200" cy="1485899"/>
          </a:xfrm>
          <a:prstGeom prst="rect">
            <a:avLst/>
          </a:prstGeom>
          <a:noFill/>
          <a:ln>
            <a:noFill/>
          </a:ln>
        </p:spPr>
        <p:txBody>
          <a:bodyPr anchorCtr="0" anchor="t" bIns="91425" lIns="91425" rIns="91425" tIns="91425"/>
          <a:lstStyle>
            <a:lvl1pPr indent="0" lvl="0" marL="0" marR="0" rtl="0" algn="l">
              <a:lnSpc>
                <a:spcPct val="89000"/>
              </a:lnSpc>
              <a:spcBef>
                <a:spcPts val="0"/>
              </a:spcBef>
              <a:buClr>
                <a:schemeClr val="dk2"/>
              </a:buClr>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 type="body"/>
          </p:nvPr>
        </p:nvSpPr>
        <p:spPr>
          <a:xfrm>
            <a:off x="1371600" y="2340864"/>
            <a:ext cx="4443984" cy="823912"/>
          </a:xfrm>
          <a:prstGeom prst="rect">
            <a:avLst/>
          </a:prstGeom>
          <a:noFill/>
          <a:ln>
            <a:noFill/>
          </a:ln>
        </p:spPr>
        <p:txBody>
          <a:bodyPr anchorCtr="0" anchor="b" bIns="91425" lIns="91425" rIns="91425" tIns="91425"/>
          <a:lstStyle>
            <a:lvl1pPr indent="0" lvl="0" marL="0" marR="0" rtl="0" algn="l">
              <a:lnSpc>
                <a:spcPct val="84000"/>
              </a:lnSpc>
              <a:spcBef>
                <a:spcPts val="0"/>
              </a:spcBef>
              <a:spcAft>
                <a:spcPts val="0"/>
              </a:spcAft>
              <a:buClr>
                <a:schemeClr val="dk2"/>
              </a:buClr>
              <a:buFont typeface="Source Sans Pro"/>
              <a:buNone/>
              <a:defRPr b="0" i="0" sz="30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Font typeface="Source Sans Pro"/>
              <a:buNone/>
              <a:defRPr b="1" i="1" sz="20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Font typeface="Source Sans Pro"/>
              <a:buNone/>
              <a:defRPr b="1" i="0" sz="18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Font typeface="Source Sans Pro"/>
              <a:buNone/>
              <a:defRPr b="1" i="1" sz="16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Font typeface="Source Sans Pro"/>
              <a:buNone/>
              <a:defRPr b="1" i="0" sz="16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Font typeface="Source Sans Pro"/>
              <a:buNone/>
              <a:defRPr b="1" i="1" sz="16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Font typeface="Source Sans Pro"/>
              <a:buNone/>
              <a:defRPr b="1" i="0" sz="16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Font typeface="Source Sans Pro"/>
              <a:buNone/>
              <a:defRPr b="1" i="1" sz="16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53" name="Shape 53"/>
          <p:cNvSpPr txBox="1"/>
          <p:nvPr>
            <p:ph idx="2" type="body"/>
          </p:nvPr>
        </p:nvSpPr>
        <p:spPr>
          <a:xfrm>
            <a:off x="1371600" y="3305207"/>
            <a:ext cx="4443984" cy="2562193"/>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54" name="Shape 54"/>
          <p:cNvSpPr txBox="1"/>
          <p:nvPr>
            <p:ph idx="3" type="body"/>
          </p:nvPr>
        </p:nvSpPr>
        <p:spPr>
          <a:xfrm>
            <a:off x="6525014" y="2340864"/>
            <a:ext cx="4443984" cy="823912"/>
          </a:xfrm>
          <a:prstGeom prst="rect">
            <a:avLst/>
          </a:prstGeom>
          <a:noFill/>
          <a:ln>
            <a:noFill/>
          </a:ln>
        </p:spPr>
        <p:txBody>
          <a:bodyPr anchorCtr="0" anchor="b" bIns="91425" lIns="91425" rIns="91425" tIns="91425"/>
          <a:lstStyle>
            <a:lvl1pPr indent="0" lvl="0" marL="0" marR="0" rtl="0" algn="l">
              <a:lnSpc>
                <a:spcPct val="84000"/>
              </a:lnSpc>
              <a:spcBef>
                <a:spcPts val="0"/>
              </a:spcBef>
              <a:spcAft>
                <a:spcPts val="0"/>
              </a:spcAft>
              <a:buClr>
                <a:schemeClr val="dk2"/>
              </a:buClr>
              <a:buFont typeface="Source Sans Pro"/>
              <a:buNone/>
              <a:defRPr b="0" i="0" sz="30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Font typeface="Source Sans Pro"/>
              <a:buNone/>
              <a:defRPr b="1" i="1" sz="20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Font typeface="Source Sans Pro"/>
              <a:buNone/>
              <a:defRPr b="1" i="0" sz="18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Font typeface="Source Sans Pro"/>
              <a:buNone/>
              <a:defRPr b="1" i="1" sz="16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Font typeface="Source Sans Pro"/>
              <a:buNone/>
              <a:defRPr b="1" i="0" sz="16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Font typeface="Source Sans Pro"/>
              <a:buNone/>
              <a:defRPr b="1" i="1" sz="16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Font typeface="Source Sans Pro"/>
              <a:buNone/>
              <a:defRPr b="1" i="0" sz="16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Font typeface="Source Sans Pro"/>
              <a:buNone/>
              <a:defRPr b="1" i="1" sz="16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55" name="Shape 55"/>
          <p:cNvSpPr txBox="1"/>
          <p:nvPr>
            <p:ph idx="4" type="body"/>
          </p:nvPr>
        </p:nvSpPr>
        <p:spPr>
          <a:xfrm>
            <a:off x="6525014" y="3305207"/>
            <a:ext cx="4443984" cy="2562193"/>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56" name="Shape 56"/>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57" name="Shape 57"/>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58" name="Shape 58"/>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9" name="Shape 59"/>
        <p:cNvGrpSpPr/>
        <p:nvPr/>
      </p:nvGrpSpPr>
      <p:grpSpPr>
        <a:xfrm>
          <a:off x="0" y="0"/>
          <a:ext cx="0" cy="0"/>
          <a:chOff x="0" y="0"/>
          <a:chExt cx="0" cy="0"/>
        </a:xfrm>
      </p:grpSpPr>
      <p:sp>
        <p:nvSpPr>
          <p:cNvPr id="60" name="Shape 60"/>
          <p:cNvSpPr txBox="1"/>
          <p:nvPr>
            <p:ph type="title"/>
          </p:nvPr>
        </p:nvSpPr>
        <p:spPr>
          <a:xfrm>
            <a:off x="1371600" y="685800"/>
            <a:ext cx="9601200" cy="1485899"/>
          </a:xfrm>
          <a:prstGeom prst="rect">
            <a:avLst/>
          </a:prstGeom>
          <a:noFill/>
          <a:ln>
            <a:noFill/>
          </a:ln>
        </p:spPr>
        <p:txBody>
          <a:bodyPr anchorCtr="0" anchor="t" bIns="91425" lIns="91425" rIns="91425" tIns="91425"/>
          <a:lstStyle>
            <a:lvl1pPr indent="0" lvl="0" marL="0" marR="0" rtl="0" algn="l">
              <a:lnSpc>
                <a:spcPct val="89000"/>
              </a:lnSpc>
              <a:spcBef>
                <a:spcPts val="0"/>
              </a:spcBef>
              <a:buClr>
                <a:schemeClr val="dk2"/>
              </a:buClr>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1" name="Shape 61"/>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62" name="Shape 62"/>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63" name="Shape 63"/>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4" name="Shape 64"/>
        <p:cNvGrpSpPr/>
        <p:nvPr/>
      </p:nvGrpSpPr>
      <p:grpSpPr>
        <a:xfrm>
          <a:off x="0" y="0"/>
          <a:ext cx="0" cy="0"/>
          <a:chOff x="0" y="0"/>
          <a:chExt cx="0" cy="0"/>
        </a:xfrm>
      </p:grpSpPr>
      <p:sp>
        <p:nvSpPr>
          <p:cNvPr id="65" name="Shape 65"/>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66" name="Shape 66"/>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67" name="Shape 67"/>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8" name="Shape 68"/>
        <p:cNvGrpSpPr/>
        <p:nvPr/>
      </p:nvGrpSpPr>
      <p:grpSpPr>
        <a:xfrm>
          <a:off x="0" y="0"/>
          <a:ext cx="0" cy="0"/>
          <a:chOff x="0" y="0"/>
          <a:chExt cx="0" cy="0"/>
        </a:xfrm>
      </p:grpSpPr>
      <p:sp>
        <p:nvSpPr>
          <p:cNvPr id="69" name="Shape 69" title="Background Shape"/>
          <p:cNvSpPr/>
          <p:nvPr/>
        </p:nvSpPr>
        <p:spPr>
          <a:xfrm>
            <a:off x="0" y="375"/>
            <a:ext cx="5303520" cy="6857623"/>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0" name="Shape 70"/>
          <p:cNvSpPr txBox="1"/>
          <p:nvPr>
            <p:ph type="title"/>
          </p:nvPr>
        </p:nvSpPr>
        <p:spPr>
          <a:xfrm>
            <a:off x="723900" y="685800"/>
            <a:ext cx="3855720" cy="2157884"/>
          </a:xfrm>
          <a:prstGeom prst="rect">
            <a:avLst/>
          </a:prstGeom>
          <a:noFill/>
          <a:ln>
            <a:noFill/>
          </a:ln>
        </p:spPr>
        <p:txBody>
          <a:bodyPr anchorCtr="0" anchor="t" bIns="91425" lIns="91425" rIns="91425" tIns="91425"/>
          <a:lstStyle>
            <a:lvl1pPr indent="0" lvl="0" marL="0" marR="0" rtl="0" algn="l">
              <a:lnSpc>
                <a:spcPct val="84000"/>
              </a:lnSpc>
              <a:spcBef>
                <a:spcPts val="0"/>
              </a:spcBef>
              <a:buClr>
                <a:schemeClr val="dk2"/>
              </a:buClr>
              <a:buFont typeface="Source Sans Pro"/>
              <a:buNone/>
              <a:defRPr b="0" i="0" sz="48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1" name="Shape 71"/>
          <p:cNvSpPr/>
          <p:nvPr>
            <p:ph idx="2" type="pic"/>
          </p:nvPr>
        </p:nvSpPr>
        <p:spPr>
          <a:xfrm>
            <a:off x="5532119" y="0"/>
            <a:ext cx="6659879" cy="6857999"/>
          </a:xfrm>
          <a:prstGeom prst="rect">
            <a:avLst/>
          </a:prstGeom>
          <a:noFill/>
          <a:ln>
            <a:noFill/>
          </a:ln>
        </p:spPr>
        <p:txBody>
          <a:bodyPr anchorCtr="0" anchor="t" bIns="91425" lIns="91425" rIns="91425" tIns="91425"/>
          <a:lstStyle>
            <a:lvl1pPr indent="0" lvl="0" marL="0" marR="0" rtl="0" algn="l">
              <a:lnSpc>
                <a:spcPct val="94000"/>
              </a:lnSpc>
              <a:spcBef>
                <a:spcPts val="1000"/>
              </a:spcBef>
              <a:spcAft>
                <a:spcPts val="200"/>
              </a:spcAft>
              <a:buClr>
                <a:schemeClr val="dk2"/>
              </a:buClr>
              <a:buFont typeface="Source Sans Pro"/>
              <a:buNone/>
              <a:defRPr b="0" i="0" sz="20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Font typeface="Source Sans Pro"/>
              <a:buNone/>
              <a:defRPr b="0" i="1" sz="20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Font typeface="Source Sans Pro"/>
              <a:buNone/>
              <a:defRPr b="0" i="0" sz="20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Font typeface="Source Sans Pro"/>
              <a:buNone/>
              <a:defRPr b="0" i="1" sz="20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Font typeface="Source Sans Pro"/>
              <a:buNone/>
              <a:defRPr b="0" i="0" sz="20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Font typeface="Source Sans Pro"/>
              <a:buNone/>
              <a:defRPr b="0" i="1" sz="20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Font typeface="Source Sans Pro"/>
              <a:buNone/>
              <a:defRPr b="0" i="0" sz="20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Font typeface="Source Sans Pro"/>
              <a:buNone/>
              <a:defRPr b="0" i="1" sz="20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Font typeface="Source Sans Pro"/>
              <a:buNone/>
              <a:defRPr b="0" i="0" sz="2000" u="none" cap="none" strike="noStrike">
                <a:solidFill>
                  <a:schemeClr val="dk2"/>
                </a:solidFill>
                <a:latin typeface="Source Sans Pro"/>
                <a:ea typeface="Source Sans Pro"/>
                <a:cs typeface="Source Sans Pro"/>
                <a:sym typeface="Source Sans Pro"/>
              </a:defRPr>
            </a:lvl9pPr>
          </a:lstStyle>
          <a:p/>
        </p:txBody>
      </p:sp>
      <p:sp>
        <p:nvSpPr>
          <p:cNvPr id="72" name="Shape 72"/>
          <p:cNvSpPr txBox="1"/>
          <p:nvPr>
            <p:ph idx="1" type="body"/>
          </p:nvPr>
        </p:nvSpPr>
        <p:spPr>
          <a:xfrm>
            <a:off x="723900" y="2855967"/>
            <a:ext cx="3855720" cy="3011431"/>
          </a:xfrm>
          <a:prstGeom prst="rect">
            <a:avLst/>
          </a:prstGeom>
          <a:noFill/>
          <a:ln>
            <a:noFill/>
          </a:ln>
        </p:spPr>
        <p:txBody>
          <a:bodyPr anchorCtr="0" anchor="t" bIns="91425" lIns="91425" rIns="91425" tIns="91425"/>
          <a:lstStyle>
            <a:lvl1pPr indent="0" lvl="0" marL="0" marR="0" rtl="0" algn="l">
              <a:lnSpc>
                <a:spcPct val="113000"/>
              </a:lnSpc>
              <a:spcBef>
                <a:spcPts val="0"/>
              </a:spcBef>
              <a:spcAft>
                <a:spcPts val="1500"/>
              </a:spcAft>
              <a:buClr>
                <a:schemeClr val="dk2"/>
              </a:buClr>
              <a:buFont typeface="Source Sans Pro"/>
              <a:buNone/>
              <a:defRPr b="0" i="0" sz="16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Font typeface="Source Sans Pro"/>
              <a:buNone/>
              <a:defRPr b="0" i="1" sz="14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Font typeface="Source Sans Pro"/>
              <a:buNone/>
              <a:defRPr b="0" i="0" sz="12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Font typeface="Source Sans Pro"/>
              <a:buNone/>
              <a:defRPr b="0" i="1" sz="10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Font typeface="Source Sans Pro"/>
              <a:buNone/>
              <a:defRPr b="0" i="0" sz="10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Font typeface="Source Sans Pro"/>
              <a:buNone/>
              <a:defRPr b="0" i="1" sz="10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Font typeface="Source Sans Pro"/>
              <a:buNone/>
              <a:defRPr b="0" i="0" sz="10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Font typeface="Source Sans Pro"/>
              <a:buNone/>
              <a:defRPr b="0" i="1" sz="10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73" name="Shape 73"/>
          <p:cNvSpPr txBox="1"/>
          <p:nvPr>
            <p:ph idx="10" type="dt"/>
          </p:nvPr>
        </p:nvSpPr>
        <p:spPr>
          <a:xfrm>
            <a:off x="72390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74" name="Shape 74"/>
          <p:cNvSpPr txBox="1"/>
          <p:nvPr>
            <p:ph idx="11" type="ftr"/>
          </p:nvPr>
        </p:nvSpPr>
        <p:spPr>
          <a:xfrm>
            <a:off x="2205944" y="6453385"/>
            <a:ext cx="2373675"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75" name="Shape 75"/>
          <p:cNvSpPr txBox="1"/>
          <p:nvPr>
            <p:ph idx="12" type="sldNum"/>
          </p:nvPr>
        </p:nvSpPr>
        <p:spPr>
          <a:xfrm>
            <a:off x="9883139"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
        <p:nvSpPr>
          <p:cNvPr id="76" name="Shape 76" title="Divider Bar"/>
          <p:cNvSpPr/>
          <p:nvPr/>
        </p:nvSpPr>
        <p:spPr>
          <a:xfrm>
            <a:off x="5303519" y="375"/>
            <a:ext cx="228600"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371600" y="685800"/>
            <a:ext cx="9601200" cy="1485899"/>
          </a:xfrm>
          <a:prstGeom prst="rect">
            <a:avLst/>
          </a:prstGeom>
          <a:noFill/>
          <a:ln>
            <a:noFill/>
          </a:ln>
        </p:spPr>
        <p:txBody>
          <a:bodyPr anchorCtr="0" anchor="t" bIns="91425" lIns="91425" rIns="91425" tIns="91425"/>
          <a:lstStyle>
            <a:lvl1pPr indent="0" lvl="0" marL="0" marR="0" rtl="0" algn="l">
              <a:lnSpc>
                <a:spcPct val="89000"/>
              </a:lnSpc>
              <a:spcBef>
                <a:spcPts val="0"/>
              </a:spcBef>
              <a:buClr>
                <a:schemeClr val="dk2"/>
              </a:buClr>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1371600" y="2286000"/>
            <a:ext cx="9601200" cy="3581399"/>
          </a:xfrm>
          <a:prstGeom prst="rect">
            <a:avLst/>
          </a:prstGeom>
          <a:noFill/>
          <a:ln>
            <a:noFill/>
          </a:ln>
        </p:spPr>
        <p:txBody>
          <a:bodyPr anchorCtr="0" anchor="t" bIns="91425" lIns="91425" rIns="91425" tIns="91425"/>
          <a:lstStyle>
            <a:lvl1pPr indent="-257048" lvl="0" marL="384048" marR="0" rtl="0" algn="l">
              <a:lnSpc>
                <a:spcPct val="94000"/>
              </a:lnSpc>
              <a:spcBef>
                <a:spcPts val="1000"/>
              </a:spcBef>
              <a:spcAft>
                <a:spcPts val="200"/>
              </a:spcAft>
              <a:buClr>
                <a:schemeClr val="dk2"/>
              </a:buClr>
              <a:buSzPct val="100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66700" lvl="1" marL="914400" marR="0" rtl="0" algn="l">
              <a:lnSpc>
                <a:spcPct val="94000"/>
              </a:lnSpc>
              <a:spcBef>
                <a:spcPts val="500"/>
              </a:spcBef>
              <a:spcAft>
                <a:spcPts val="200"/>
              </a:spcAft>
              <a:buClr>
                <a:schemeClr val="dk2"/>
              </a:buClr>
              <a:buSzPct val="100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79400" lvl="2" marL="1371600" marR="0" rtl="0" algn="l">
              <a:lnSpc>
                <a:spcPct val="94000"/>
              </a:lnSpc>
              <a:spcBef>
                <a:spcPts val="500"/>
              </a:spcBef>
              <a:spcAft>
                <a:spcPts val="200"/>
              </a:spcAft>
              <a:buClr>
                <a:schemeClr val="dk2"/>
              </a:buClr>
              <a:buSzPct val="1000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79400" lvl="3" marL="1828800" marR="0" rtl="0" algn="l">
              <a:lnSpc>
                <a:spcPct val="94000"/>
              </a:lnSpc>
              <a:spcBef>
                <a:spcPts val="500"/>
              </a:spcBef>
              <a:spcAft>
                <a:spcPts val="200"/>
              </a:spcAft>
              <a:buClr>
                <a:schemeClr val="dk2"/>
              </a:buClr>
              <a:buSzPct val="1000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92100" lvl="4" marL="2286000" marR="0" rtl="0" algn="l">
              <a:lnSpc>
                <a:spcPct val="94000"/>
              </a:lnSpc>
              <a:spcBef>
                <a:spcPts val="500"/>
              </a:spcBef>
              <a:spcAft>
                <a:spcPts val="200"/>
              </a:spcAft>
              <a:buClr>
                <a:schemeClr val="dk2"/>
              </a:buClr>
              <a:buSzPct val="1000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92100" lvl="5" marL="2743200" marR="0" rtl="0" algn="l">
              <a:lnSpc>
                <a:spcPct val="94000"/>
              </a:lnSpc>
              <a:spcBef>
                <a:spcPts val="500"/>
              </a:spcBef>
              <a:spcAft>
                <a:spcPts val="200"/>
              </a:spcAft>
              <a:buClr>
                <a:schemeClr val="dk2"/>
              </a:buClr>
              <a:buSzPct val="1000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04800" lvl="6" marL="32004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04800" lvl="7" marL="3657600" marR="0" rtl="0" algn="l">
              <a:lnSpc>
                <a:spcPct val="94000"/>
              </a:lnSpc>
              <a:spcBef>
                <a:spcPts val="500"/>
              </a:spcBef>
              <a:spcAft>
                <a:spcPts val="200"/>
              </a:spcAft>
              <a:buClr>
                <a:schemeClr val="dk2"/>
              </a:buClr>
              <a:buSzPct val="1000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04800" lvl="8" marL="4114800" marR="0" rtl="0" algn="l">
              <a:lnSpc>
                <a:spcPct val="94000"/>
              </a:lnSpc>
              <a:spcBef>
                <a:spcPts val="500"/>
              </a:spcBef>
              <a:spcAft>
                <a:spcPts val="200"/>
              </a:spcAft>
              <a:buClr>
                <a:schemeClr val="dk2"/>
              </a:buClr>
              <a:buSzPct val="1000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 name="Shape 8"/>
          <p:cNvSpPr txBox="1"/>
          <p:nvPr>
            <p:ph idx="10" type="dt"/>
          </p:nvPr>
        </p:nvSpPr>
        <p:spPr>
          <a:xfrm>
            <a:off x="1390650" y="6453385"/>
            <a:ext cx="1204572"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9" name="Shape 9"/>
          <p:cNvSpPr txBox="1"/>
          <p:nvPr>
            <p:ph idx="11" type="ftr"/>
          </p:nvPr>
        </p:nvSpPr>
        <p:spPr>
          <a:xfrm>
            <a:off x="2893564" y="6453385"/>
            <a:ext cx="6280830" cy="40461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None/>
              <a:defRPr b="0" i="0" sz="1800" u="none" cap="none" strike="noStrike">
                <a:solidFill>
                  <a:schemeClr val="dk1"/>
                </a:solidFill>
                <a:latin typeface="Source Sans Pro"/>
                <a:ea typeface="Source Sans Pro"/>
                <a:cs typeface="Source Sans Pro"/>
                <a:sym typeface="Source Sans Pro"/>
              </a:defRPr>
            </a:lvl9pPr>
          </a:lstStyle>
          <a:p/>
        </p:txBody>
      </p:sp>
      <p:sp>
        <p:nvSpPr>
          <p:cNvPr id="10" name="Shape 10"/>
          <p:cNvSpPr txBox="1"/>
          <p:nvPr>
            <p:ph idx="12" type="sldNum"/>
          </p:nvPr>
        </p:nvSpPr>
        <p:spPr>
          <a:xfrm>
            <a:off x="9472735" y="6453385"/>
            <a:ext cx="1596292" cy="404614"/>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
        <p:nvSpPr>
          <p:cNvPr id="11" name="Shape 11" title="Side bar"/>
          <p:cNvSpPr/>
          <p:nvPr/>
        </p:nvSpPr>
        <p:spPr>
          <a:xfrm>
            <a:off x="478095" y="375"/>
            <a:ext cx="228600"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ctrTitle"/>
          </p:nvPr>
        </p:nvSpPr>
        <p:spPr>
          <a:xfrm>
            <a:off x="1915127" y="1610654"/>
            <a:ext cx="8361300" cy="2098199"/>
          </a:xfrm>
          <a:prstGeom prst="rect">
            <a:avLst/>
          </a:prstGeom>
          <a:noFill/>
          <a:ln>
            <a:noFill/>
          </a:ln>
        </p:spPr>
        <p:txBody>
          <a:bodyPr anchorCtr="0" anchor="b" bIns="45700" lIns="91425" rIns="91425" tIns="45700">
            <a:noAutofit/>
          </a:bodyPr>
          <a:lstStyle/>
          <a:p>
            <a:pPr indent="0" lvl="0" marL="0" marR="0" rtl="0" algn="ctr">
              <a:lnSpc>
                <a:spcPct val="89000"/>
              </a:lnSpc>
              <a:spcBef>
                <a:spcPts val="0"/>
              </a:spcBef>
              <a:buClr>
                <a:schemeClr val="dk2"/>
              </a:buClr>
              <a:buSzPct val="25000"/>
              <a:buFont typeface="Source Sans Pro"/>
              <a:buNone/>
            </a:pPr>
            <a:r>
              <a:rPr b="0" i="0" lang="en-US" sz="4800" u="none" cap="none" strike="noStrike">
                <a:solidFill>
                  <a:schemeClr val="dk2"/>
                </a:solidFill>
                <a:latin typeface="Source Sans Pro"/>
                <a:ea typeface="Source Sans Pro"/>
                <a:cs typeface="Source Sans Pro"/>
                <a:sym typeface="Source Sans Pro"/>
              </a:rPr>
              <a:t>OPTIMAL PAIRING OF FOREST ELEMENTS FOR EFFECTIVE MAN-MADE FORESTS</a:t>
            </a:r>
          </a:p>
        </p:txBody>
      </p:sp>
      <p:sp>
        <p:nvSpPr>
          <p:cNvPr id="94" name="Shape 94"/>
          <p:cNvSpPr txBox="1"/>
          <p:nvPr>
            <p:ph idx="1" type="subTitle"/>
          </p:nvPr>
        </p:nvSpPr>
        <p:spPr>
          <a:xfrm>
            <a:off x="4070143" y="3876303"/>
            <a:ext cx="4051199" cy="1746000"/>
          </a:xfrm>
          <a:prstGeom prst="rect">
            <a:avLst/>
          </a:prstGeom>
          <a:noFill/>
          <a:ln>
            <a:noFill/>
          </a:ln>
        </p:spPr>
        <p:txBody>
          <a:bodyPr anchorCtr="0" anchor="t" bIns="45700" lIns="91425" rIns="91425" tIns="45700">
            <a:noAutofit/>
          </a:bodyPr>
          <a:lstStyle/>
          <a:p>
            <a:pPr indent="0" lvl="0" marL="0" marR="0" rtl="0" algn="ctr">
              <a:lnSpc>
                <a:spcPct val="112000"/>
              </a:lnSpc>
              <a:spcBef>
                <a:spcPts val="0"/>
              </a:spcBef>
              <a:spcAft>
                <a:spcPts val="0"/>
              </a:spcAft>
              <a:buClr>
                <a:schemeClr val="dk2"/>
              </a:buClr>
              <a:buSzPct val="25000"/>
              <a:buFont typeface="Source Sans Pro"/>
              <a:buNone/>
            </a:pPr>
            <a:r>
              <a:rPr b="0" i="0" lang="en-US" sz="1600" u="none" cap="none" strike="noStrike">
                <a:solidFill>
                  <a:schemeClr val="dk2"/>
                </a:solidFill>
                <a:latin typeface="Source Sans Pro"/>
                <a:ea typeface="Source Sans Pro"/>
                <a:cs typeface="Source Sans Pro"/>
                <a:sym typeface="Source Sans Pro"/>
              </a:rPr>
              <a:t>CSC755M – G01</a:t>
            </a:r>
          </a:p>
          <a:p>
            <a:pPr indent="0" lvl="0" marL="0" marR="0" rtl="0" algn="ctr">
              <a:lnSpc>
                <a:spcPct val="112000"/>
              </a:lnSpc>
              <a:spcBef>
                <a:spcPts val="0"/>
              </a:spcBef>
              <a:spcAft>
                <a:spcPts val="0"/>
              </a:spcAft>
              <a:buClr>
                <a:schemeClr val="dk2"/>
              </a:buClr>
              <a:buSzPct val="25000"/>
              <a:buFont typeface="Source Sans Pro"/>
              <a:buNone/>
            </a:pPr>
            <a:r>
              <a:t/>
            </a:r>
            <a:endParaRPr b="0" i="0" sz="1600" u="none" cap="none" strike="noStrike">
              <a:solidFill>
                <a:schemeClr val="dk2"/>
              </a:solidFill>
              <a:latin typeface="Source Sans Pro"/>
              <a:ea typeface="Source Sans Pro"/>
              <a:cs typeface="Source Sans Pro"/>
              <a:sym typeface="Source Sans Pro"/>
            </a:endParaRPr>
          </a:p>
          <a:p>
            <a:pPr indent="0" lvl="0" marL="0" marR="0" rtl="0" algn="ctr">
              <a:lnSpc>
                <a:spcPct val="112000"/>
              </a:lnSpc>
              <a:spcBef>
                <a:spcPts val="0"/>
              </a:spcBef>
              <a:spcAft>
                <a:spcPts val="0"/>
              </a:spcAft>
              <a:buClr>
                <a:schemeClr val="dk2"/>
              </a:buClr>
              <a:buSzPct val="25000"/>
              <a:buFont typeface="Source Sans Pro"/>
              <a:buNone/>
            </a:pPr>
            <a:r>
              <a:rPr b="0" i="0" lang="en-US" sz="1600" u="none" cap="none" strike="noStrike">
                <a:solidFill>
                  <a:schemeClr val="dk2"/>
                </a:solidFill>
                <a:latin typeface="Source Sans Pro"/>
                <a:ea typeface="Source Sans Pro"/>
                <a:cs typeface="Source Sans Pro"/>
                <a:sym typeface="Source Sans Pro"/>
              </a:rPr>
              <a:t>Aquino, Kurt Neil </a:t>
            </a:r>
          </a:p>
          <a:p>
            <a:pPr indent="0" lvl="0" marL="0" marR="0" rtl="0" algn="ctr">
              <a:lnSpc>
                <a:spcPct val="112000"/>
              </a:lnSpc>
              <a:spcBef>
                <a:spcPts val="0"/>
              </a:spcBef>
              <a:spcAft>
                <a:spcPts val="0"/>
              </a:spcAft>
              <a:buClr>
                <a:schemeClr val="dk2"/>
              </a:buClr>
              <a:buSzPct val="25000"/>
              <a:buFont typeface="Source Sans Pro"/>
              <a:buNone/>
            </a:pPr>
            <a:r>
              <a:rPr b="0" i="0" lang="en-US" sz="1600" u="none" cap="none" strike="noStrike">
                <a:solidFill>
                  <a:schemeClr val="dk2"/>
                </a:solidFill>
                <a:latin typeface="Source Sans Pro"/>
                <a:ea typeface="Source Sans Pro"/>
                <a:cs typeface="Source Sans Pro"/>
                <a:sym typeface="Source Sans Pro"/>
              </a:rPr>
              <a:t>Choy, Matthew Seaver</a:t>
            </a:r>
          </a:p>
          <a:p>
            <a:pPr indent="0" lvl="0" marL="0" marR="0" rtl="0" algn="ctr">
              <a:lnSpc>
                <a:spcPct val="112000"/>
              </a:lnSpc>
              <a:spcBef>
                <a:spcPts val="0"/>
              </a:spcBef>
              <a:spcAft>
                <a:spcPts val="0"/>
              </a:spcAft>
              <a:buClr>
                <a:schemeClr val="dk2"/>
              </a:buClr>
              <a:buSzPct val="25000"/>
              <a:buFont typeface="Source Sans Pro"/>
              <a:buNone/>
            </a:pPr>
            <a:r>
              <a:rPr b="0" i="0" lang="en-US" sz="1600" u="none" cap="none" strike="noStrike">
                <a:solidFill>
                  <a:schemeClr val="dk2"/>
                </a:solidFill>
                <a:latin typeface="Source Sans Pro"/>
                <a:ea typeface="Source Sans Pro"/>
                <a:cs typeface="Source Sans Pro"/>
                <a:sym typeface="Source Sans Pro"/>
              </a:rPr>
              <a:t>Matias, Angelo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723900" y="685800"/>
            <a:ext cx="3855720" cy="2157884"/>
          </a:xfrm>
          <a:prstGeom prst="rect">
            <a:avLst/>
          </a:prstGeom>
          <a:noFill/>
          <a:ln>
            <a:noFill/>
          </a:ln>
        </p:spPr>
        <p:txBody>
          <a:bodyPr anchorCtr="0" anchor="t" bIns="45700" lIns="91425" rIns="91425" tIns="45700">
            <a:noAutofit/>
          </a:bodyPr>
          <a:lstStyle/>
          <a:p>
            <a:pPr indent="0" lvl="0" marL="0" marR="0" rtl="0" algn="l">
              <a:lnSpc>
                <a:spcPct val="84000"/>
              </a:lnSpc>
              <a:spcBef>
                <a:spcPts val="0"/>
              </a:spcBef>
              <a:buClr>
                <a:schemeClr val="dk2"/>
              </a:buClr>
              <a:buSzPct val="25000"/>
              <a:buFont typeface="Source Sans Pro"/>
              <a:buNone/>
            </a:pPr>
            <a:r>
              <a:rPr b="0" i="0" lang="en-US" sz="4800" u="none" cap="none" strike="noStrike">
                <a:solidFill>
                  <a:schemeClr val="dk2"/>
                </a:solidFill>
                <a:latin typeface="Source Sans Pro"/>
                <a:ea typeface="Source Sans Pro"/>
                <a:cs typeface="Source Sans Pro"/>
                <a:sym typeface="Source Sans Pro"/>
              </a:rPr>
              <a:t>Results</a:t>
            </a:r>
          </a:p>
        </p:txBody>
      </p:sp>
      <p:sp>
        <p:nvSpPr>
          <p:cNvPr id="148" name="Shape 148"/>
          <p:cNvSpPr txBox="1"/>
          <p:nvPr>
            <p:ph idx="1" type="body"/>
          </p:nvPr>
        </p:nvSpPr>
        <p:spPr>
          <a:xfrm>
            <a:off x="6256019" y="685800"/>
            <a:ext cx="5212080" cy="5175250"/>
          </a:xfrm>
          <a:prstGeom prst="rect">
            <a:avLst/>
          </a:prstGeom>
          <a:noFill/>
          <a:ln>
            <a:noFill/>
          </a:ln>
        </p:spPr>
        <p:txBody>
          <a:bodyPr anchorCtr="0" anchor="t" bIns="45700" lIns="91425" rIns="91425" tIns="45700">
            <a:noAutofit/>
          </a:bodyPr>
          <a:lstStyle/>
          <a:p>
            <a:pPr indent="-384048" lvl="0" marL="384048" marR="0" rtl="0" algn="l">
              <a:lnSpc>
                <a:spcPct val="94000"/>
              </a:lnSpc>
              <a:spcBef>
                <a:spcPts val="0"/>
              </a:spcBef>
              <a:spcAft>
                <a:spcPts val="0"/>
              </a:spcAft>
              <a:buClr>
                <a:schemeClr val="dk2"/>
              </a:buClr>
              <a:buSzPct val="100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sp>
        <p:nvSpPr>
          <p:cNvPr id="149" name="Shape 149"/>
          <p:cNvSpPr txBox="1"/>
          <p:nvPr>
            <p:ph idx="2" type="body"/>
          </p:nvPr>
        </p:nvSpPr>
        <p:spPr>
          <a:xfrm>
            <a:off x="723900" y="2321534"/>
            <a:ext cx="3855720" cy="3011056"/>
          </a:xfrm>
          <a:prstGeom prst="rect">
            <a:avLst/>
          </a:prstGeom>
          <a:noFill/>
          <a:ln>
            <a:noFill/>
          </a:ln>
        </p:spPr>
        <p:txBody>
          <a:bodyPr anchorCtr="0" anchor="t" bIns="45700" lIns="91425" rIns="91425" tIns="45700">
            <a:noAutofit/>
          </a:bodyPr>
          <a:lstStyle/>
          <a:p>
            <a:pPr indent="-285750" lvl="0" marL="285750" marR="0" rtl="0" algn="l">
              <a:lnSpc>
                <a:spcPct val="93000"/>
              </a:lnSpc>
              <a:spcBef>
                <a:spcPts val="0"/>
              </a:spcBef>
              <a:spcAft>
                <a:spcPts val="0"/>
              </a:spcAft>
              <a:buClr>
                <a:schemeClr val="dk2"/>
              </a:buClr>
              <a:buSzPct val="97368"/>
              <a:buFont typeface="Arial"/>
              <a:buChar char="•"/>
            </a:pPr>
            <a:r>
              <a:rPr b="0" i="0" lang="en-US" sz="1850" u="none" cap="none" strike="noStrike">
                <a:solidFill>
                  <a:schemeClr val="dk2"/>
                </a:solidFill>
                <a:latin typeface="Source Sans Pro"/>
                <a:ea typeface="Source Sans Pro"/>
                <a:cs typeface="Source Sans Pro"/>
                <a:sym typeface="Source Sans Pro"/>
              </a:rPr>
              <a:t>Only 13 (27%) of the respondents had any background in agriculture.</a:t>
            </a:r>
          </a:p>
          <a:p>
            <a:pPr indent="-285750" lvl="0" marL="285750" marR="0" rtl="0" algn="l">
              <a:lnSpc>
                <a:spcPct val="93000"/>
              </a:lnSpc>
              <a:spcBef>
                <a:spcPts val="1500"/>
              </a:spcBef>
              <a:spcAft>
                <a:spcPts val="0"/>
              </a:spcAft>
              <a:buClr>
                <a:schemeClr val="dk2"/>
              </a:buClr>
              <a:buSzPct val="97368"/>
              <a:buFont typeface="Arial"/>
              <a:buChar char="•"/>
            </a:pPr>
            <a:r>
              <a:rPr b="0" i="0" lang="en-US" sz="1850" u="none" cap="none" strike="noStrike">
                <a:solidFill>
                  <a:schemeClr val="dk2"/>
                </a:solidFill>
                <a:latin typeface="Source Sans Pro"/>
                <a:ea typeface="Source Sans Pro"/>
                <a:cs typeface="Source Sans Pro"/>
                <a:sym typeface="Source Sans Pro"/>
              </a:rPr>
              <a:t>Only 2 of those 13 respondents had experience in planting their own garden (0.03% of the total)</a:t>
            </a:r>
          </a:p>
          <a:p>
            <a:pPr indent="-285750" lvl="0" marL="285750" marR="0" rtl="0" algn="l">
              <a:lnSpc>
                <a:spcPct val="93000"/>
              </a:lnSpc>
              <a:spcBef>
                <a:spcPts val="1500"/>
              </a:spcBef>
              <a:spcAft>
                <a:spcPts val="0"/>
              </a:spcAft>
              <a:buClr>
                <a:schemeClr val="dk2"/>
              </a:buClr>
              <a:buSzPct val="97368"/>
              <a:buFont typeface="Arial"/>
              <a:buChar char="•"/>
            </a:pPr>
            <a:r>
              <a:rPr b="0" i="0" lang="en-US" sz="1850" u="none" cap="none" strike="noStrike">
                <a:solidFill>
                  <a:schemeClr val="dk2"/>
                </a:solidFill>
                <a:latin typeface="Source Sans Pro"/>
                <a:ea typeface="Source Sans Pro"/>
                <a:cs typeface="Source Sans Pro"/>
                <a:sym typeface="Source Sans Pro"/>
              </a:rPr>
              <a:t>They had no plans on planting their own gardens due to the hassle and effort</a:t>
            </a:r>
          </a:p>
        </p:txBody>
      </p:sp>
      <p:pic>
        <p:nvPicPr>
          <p:cNvPr id="150" name="Shape 150"/>
          <p:cNvPicPr preferRelativeResize="0"/>
          <p:nvPr/>
        </p:nvPicPr>
        <p:blipFill rotWithShape="1">
          <a:blip r:embed="rId3">
            <a:alphaModFix/>
          </a:blip>
          <a:srcRect b="0" l="0" r="0" t="0"/>
          <a:stretch/>
        </p:blipFill>
        <p:spPr>
          <a:xfrm>
            <a:off x="5718219" y="1551166"/>
            <a:ext cx="6181858" cy="3781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723900" y="685800"/>
            <a:ext cx="3855720" cy="2157884"/>
          </a:xfrm>
          <a:prstGeom prst="rect">
            <a:avLst/>
          </a:prstGeom>
          <a:noFill/>
          <a:ln>
            <a:noFill/>
          </a:ln>
        </p:spPr>
        <p:txBody>
          <a:bodyPr anchorCtr="0" anchor="t" bIns="45700" lIns="91425" rIns="91425" tIns="45700">
            <a:noAutofit/>
          </a:bodyPr>
          <a:lstStyle/>
          <a:p>
            <a:pPr indent="0" lvl="0" marL="0" marR="0" rtl="0" algn="l">
              <a:lnSpc>
                <a:spcPct val="84000"/>
              </a:lnSpc>
              <a:spcBef>
                <a:spcPts val="0"/>
              </a:spcBef>
              <a:buClr>
                <a:schemeClr val="dk2"/>
              </a:buClr>
              <a:buSzPct val="25000"/>
              <a:buFont typeface="Source Sans Pro"/>
              <a:buNone/>
            </a:pPr>
            <a:r>
              <a:rPr b="0" i="0" lang="en-US" sz="4800" u="none" cap="none" strike="noStrike">
                <a:solidFill>
                  <a:schemeClr val="dk2"/>
                </a:solidFill>
                <a:latin typeface="Source Sans Pro"/>
                <a:ea typeface="Source Sans Pro"/>
                <a:cs typeface="Source Sans Pro"/>
                <a:sym typeface="Source Sans Pro"/>
              </a:rPr>
              <a:t>Results</a:t>
            </a:r>
          </a:p>
        </p:txBody>
      </p:sp>
      <p:sp>
        <p:nvSpPr>
          <p:cNvPr id="156" name="Shape 156"/>
          <p:cNvSpPr txBox="1"/>
          <p:nvPr>
            <p:ph idx="1" type="body"/>
          </p:nvPr>
        </p:nvSpPr>
        <p:spPr>
          <a:xfrm>
            <a:off x="6256019" y="685800"/>
            <a:ext cx="5212080" cy="5175250"/>
          </a:xfrm>
          <a:prstGeom prst="rect">
            <a:avLst/>
          </a:prstGeom>
          <a:noFill/>
          <a:ln>
            <a:noFill/>
          </a:ln>
        </p:spPr>
        <p:txBody>
          <a:bodyPr anchorCtr="0" anchor="t" bIns="45700" lIns="91425" rIns="91425" tIns="45700">
            <a:noAutofit/>
          </a:bodyPr>
          <a:lstStyle/>
          <a:p>
            <a:pPr indent="-384048" lvl="0" marL="384048" marR="0" rtl="0" algn="l">
              <a:lnSpc>
                <a:spcPct val="94000"/>
              </a:lnSpc>
              <a:spcBef>
                <a:spcPts val="0"/>
              </a:spcBef>
              <a:spcAft>
                <a:spcPts val="0"/>
              </a:spcAft>
              <a:buClr>
                <a:schemeClr val="dk2"/>
              </a:buClr>
              <a:buSzPct val="100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sp>
        <p:nvSpPr>
          <p:cNvPr id="157" name="Shape 157"/>
          <p:cNvSpPr txBox="1"/>
          <p:nvPr>
            <p:ph idx="2" type="body"/>
          </p:nvPr>
        </p:nvSpPr>
        <p:spPr>
          <a:xfrm>
            <a:off x="702274" y="2028611"/>
            <a:ext cx="3855720" cy="3390242"/>
          </a:xfrm>
          <a:prstGeom prst="rect">
            <a:avLst/>
          </a:prstGeom>
          <a:noFill/>
          <a:ln>
            <a:noFill/>
          </a:ln>
        </p:spPr>
        <p:txBody>
          <a:bodyPr anchorCtr="0" anchor="t" bIns="45700" lIns="91425" rIns="91425" tIns="45700">
            <a:noAutofit/>
          </a:bodyPr>
          <a:lstStyle/>
          <a:p>
            <a:pPr indent="-285750" lvl="0" marL="285750" marR="0" rtl="0" algn="l">
              <a:lnSpc>
                <a:spcPct val="103000"/>
              </a:lnSpc>
              <a:spcBef>
                <a:spcPts val="0"/>
              </a:spcBef>
              <a:spcAft>
                <a:spcPts val="0"/>
              </a:spcAft>
              <a:buClr>
                <a:schemeClr val="dk2"/>
              </a:buClr>
              <a:buSzPct val="100000"/>
              <a:buFont typeface="Arial"/>
              <a:buChar char="•"/>
            </a:pPr>
            <a:r>
              <a:rPr b="0" i="0" lang="en-US" sz="1600" u="none" cap="none" strike="noStrike">
                <a:solidFill>
                  <a:schemeClr val="dk2"/>
                </a:solidFill>
                <a:latin typeface="Source Sans Pro"/>
                <a:ea typeface="Source Sans Pro"/>
                <a:cs typeface="Source Sans Pro"/>
                <a:sym typeface="Source Sans Pro"/>
              </a:rPr>
              <a:t>47 (78%) respondents agreed that multiple species should be planted.</a:t>
            </a:r>
          </a:p>
          <a:p>
            <a:pPr indent="-285750" lvl="0" marL="285750" marR="0" rtl="0" algn="l">
              <a:lnSpc>
                <a:spcPct val="103000"/>
              </a:lnSpc>
              <a:spcBef>
                <a:spcPts val="1500"/>
              </a:spcBef>
              <a:spcAft>
                <a:spcPts val="0"/>
              </a:spcAft>
              <a:buClr>
                <a:schemeClr val="dk2"/>
              </a:buClr>
              <a:buSzPct val="100000"/>
              <a:buFont typeface="Arial"/>
              <a:buChar char="•"/>
            </a:pPr>
            <a:r>
              <a:rPr b="0" i="0" lang="en-US" sz="1600" u="none" cap="none" strike="noStrike">
                <a:solidFill>
                  <a:schemeClr val="dk2"/>
                </a:solidFill>
                <a:latin typeface="Source Sans Pro"/>
                <a:ea typeface="Source Sans Pro"/>
                <a:cs typeface="Source Sans Pro"/>
                <a:sym typeface="Source Sans Pro"/>
              </a:rPr>
              <a:t>9 (15%) who suggested that only a single species of plants should be planted during reforestations.</a:t>
            </a:r>
          </a:p>
          <a:p>
            <a:pPr indent="-285750" lvl="0" marL="285750" marR="0" rtl="0" algn="l">
              <a:lnSpc>
                <a:spcPct val="103000"/>
              </a:lnSpc>
              <a:spcBef>
                <a:spcPts val="1500"/>
              </a:spcBef>
              <a:spcAft>
                <a:spcPts val="0"/>
              </a:spcAft>
              <a:buClr>
                <a:schemeClr val="dk2"/>
              </a:buClr>
              <a:buSzPct val="100000"/>
              <a:buFont typeface="Arial"/>
              <a:buChar char="•"/>
            </a:pPr>
            <a:r>
              <a:rPr b="0" i="0" lang="en-US" sz="1600" u="none" cap="none" strike="noStrike">
                <a:solidFill>
                  <a:schemeClr val="dk2"/>
                </a:solidFill>
                <a:latin typeface="Source Sans Pro"/>
                <a:ea typeface="Source Sans Pro"/>
                <a:cs typeface="Source Sans Pro"/>
                <a:sym typeface="Source Sans Pro"/>
              </a:rPr>
              <a:t>4 (7%) respondents were unsure.</a:t>
            </a:r>
          </a:p>
          <a:p>
            <a:pPr indent="-285750" lvl="0" marL="285750" marR="0" rtl="0" algn="l">
              <a:lnSpc>
                <a:spcPct val="103000"/>
              </a:lnSpc>
              <a:spcBef>
                <a:spcPts val="1500"/>
              </a:spcBef>
              <a:spcAft>
                <a:spcPts val="0"/>
              </a:spcAft>
              <a:buClr>
                <a:schemeClr val="dk2"/>
              </a:buClr>
              <a:buSzPct val="100000"/>
              <a:buFont typeface="Arial"/>
              <a:buChar char="•"/>
            </a:pPr>
            <a:r>
              <a:rPr b="0" i="0" lang="en-US" sz="1600" u="none" cap="none" strike="noStrike">
                <a:solidFill>
                  <a:schemeClr val="dk2"/>
                </a:solidFill>
                <a:latin typeface="Source Sans Pro"/>
                <a:ea typeface="Source Sans Pro"/>
                <a:cs typeface="Source Sans Pro"/>
                <a:sym typeface="Source Sans Pro"/>
              </a:rPr>
              <a:t>This further clarifies which respondents have a background in agriculture as the diversification of a forest is key to ensuring a sustainable ecosystem. </a:t>
            </a:r>
          </a:p>
        </p:txBody>
      </p:sp>
      <p:pic>
        <p:nvPicPr>
          <p:cNvPr id="158" name="Shape 158"/>
          <p:cNvPicPr preferRelativeResize="0"/>
          <p:nvPr/>
        </p:nvPicPr>
        <p:blipFill rotWithShape="1">
          <a:blip r:embed="rId3">
            <a:alphaModFix/>
          </a:blip>
          <a:srcRect b="0" l="0" r="0" t="0"/>
          <a:stretch/>
        </p:blipFill>
        <p:spPr>
          <a:xfrm>
            <a:off x="6690360" y="1764741"/>
            <a:ext cx="4343400" cy="344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723900" y="685800"/>
            <a:ext cx="3855720" cy="2157884"/>
          </a:xfrm>
          <a:prstGeom prst="rect">
            <a:avLst/>
          </a:prstGeom>
          <a:noFill/>
          <a:ln>
            <a:noFill/>
          </a:ln>
        </p:spPr>
        <p:txBody>
          <a:bodyPr anchorCtr="0" anchor="t" bIns="45700" lIns="91425" rIns="91425" tIns="45700">
            <a:noAutofit/>
          </a:bodyPr>
          <a:lstStyle/>
          <a:p>
            <a:pPr indent="0" lvl="0" marL="0" marR="0" rtl="0" algn="l">
              <a:lnSpc>
                <a:spcPct val="84000"/>
              </a:lnSpc>
              <a:spcBef>
                <a:spcPts val="0"/>
              </a:spcBef>
              <a:buClr>
                <a:schemeClr val="dk2"/>
              </a:buClr>
              <a:buSzPct val="25000"/>
              <a:buFont typeface="Source Sans Pro"/>
              <a:buNone/>
            </a:pPr>
            <a:r>
              <a:rPr b="0" i="0" lang="en-US" sz="4800" u="none" cap="none" strike="noStrike">
                <a:solidFill>
                  <a:schemeClr val="dk2"/>
                </a:solidFill>
                <a:latin typeface="Source Sans Pro"/>
                <a:ea typeface="Source Sans Pro"/>
                <a:cs typeface="Source Sans Pro"/>
                <a:sym typeface="Source Sans Pro"/>
              </a:rPr>
              <a:t>Results</a:t>
            </a:r>
          </a:p>
        </p:txBody>
      </p:sp>
      <p:sp>
        <p:nvSpPr>
          <p:cNvPr id="164" name="Shape 164"/>
          <p:cNvSpPr txBox="1"/>
          <p:nvPr>
            <p:ph idx="1" type="body"/>
          </p:nvPr>
        </p:nvSpPr>
        <p:spPr>
          <a:xfrm>
            <a:off x="6256019" y="685800"/>
            <a:ext cx="5212080" cy="5175250"/>
          </a:xfrm>
          <a:prstGeom prst="rect">
            <a:avLst/>
          </a:prstGeom>
          <a:noFill/>
          <a:ln>
            <a:noFill/>
          </a:ln>
        </p:spPr>
        <p:txBody>
          <a:bodyPr anchorCtr="0" anchor="t" bIns="45700" lIns="91425" rIns="91425" tIns="45700">
            <a:noAutofit/>
          </a:bodyPr>
          <a:lstStyle/>
          <a:p>
            <a:pPr indent="-384048" lvl="0" marL="384048" marR="0" rtl="0" algn="l">
              <a:lnSpc>
                <a:spcPct val="94000"/>
              </a:lnSpc>
              <a:spcBef>
                <a:spcPts val="0"/>
              </a:spcBef>
              <a:spcAft>
                <a:spcPts val="0"/>
              </a:spcAft>
              <a:buClr>
                <a:schemeClr val="dk2"/>
              </a:buClr>
              <a:buSzPct val="100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sp>
        <p:nvSpPr>
          <p:cNvPr id="165" name="Shape 165"/>
          <p:cNvSpPr txBox="1"/>
          <p:nvPr>
            <p:ph idx="2" type="body"/>
          </p:nvPr>
        </p:nvSpPr>
        <p:spPr>
          <a:xfrm>
            <a:off x="723900" y="1767897"/>
            <a:ext cx="3855720" cy="4529871"/>
          </a:xfrm>
          <a:prstGeom prst="rect">
            <a:avLst/>
          </a:prstGeom>
          <a:noFill/>
          <a:ln>
            <a:noFill/>
          </a:ln>
        </p:spPr>
        <p:txBody>
          <a:bodyPr anchorCtr="0" anchor="t" bIns="45700" lIns="91425" rIns="91425" tIns="45700">
            <a:noAutofit/>
          </a:bodyPr>
          <a:lstStyle/>
          <a:p>
            <a:pPr indent="-285750" lvl="0" marL="285750" marR="0" rtl="0" algn="l">
              <a:lnSpc>
                <a:spcPct val="93000"/>
              </a:lnSpc>
              <a:spcBef>
                <a:spcPts val="0"/>
              </a:spcBef>
              <a:spcAft>
                <a:spcPts val="0"/>
              </a:spcAft>
              <a:buClr>
                <a:schemeClr val="dk2"/>
              </a:buClr>
              <a:buSzPct val="97142"/>
              <a:buFont typeface="Arial"/>
              <a:buChar char="•"/>
            </a:pPr>
            <a:r>
              <a:rPr b="0" i="0" lang="en-US" sz="1360" u="none" cap="none" strike="noStrike">
                <a:solidFill>
                  <a:schemeClr val="dk2"/>
                </a:solidFill>
                <a:latin typeface="Source Sans Pro"/>
                <a:ea typeface="Source Sans Pro"/>
                <a:cs typeface="Source Sans Pro"/>
                <a:sym typeface="Source Sans Pro"/>
              </a:rPr>
              <a:t>29 (48%) agreed that forests should be self-sustaining.</a:t>
            </a:r>
          </a:p>
          <a:p>
            <a:pPr indent="-285750" lvl="0" marL="285750" marR="0" rtl="0" algn="l">
              <a:lnSpc>
                <a:spcPct val="93000"/>
              </a:lnSpc>
              <a:spcBef>
                <a:spcPts val="1500"/>
              </a:spcBef>
              <a:spcAft>
                <a:spcPts val="0"/>
              </a:spcAft>
              <a:buClr>
                <a:schemeClr val="dk2"/>
              </a:buClr>
              <a:buSzPct val="97142"/>
              <a:buFont typeface="Arial"/>
              <a:buChar char="•"/>
            </a:pPr>
            <a:r>
              <a:rPr b="0" i="0" lang="en-US" sz="1360" u="none" cap="none" strike="noStrike">
                <a:solidFill>
                  <a:schemeClr val="dk2"/>
                </a:solidFill>
                <a:latin typeface="Source Sans Pro"/>
                <a:ea typeface="Source Sans Pro"/>
                <a:cs typeface="Source Sans Pro"/>
                <a:sym typeface="Source Sans Pro"/>
              </a:rPr>
              <a:t>16 (27%) disagreed.</a:t>
            </a:r>
          </a:p>
          <a:p>
            <a:pPr indent="-285750" lvl="0" marL="285750" marR="0" rtl="0" algn="l">
              <a:lnSpc>
                <a:spcPct val="93000"/>
              </a:lnSpc>
              <a:spcBef>
                <a:spcPts val="1500"/>
              </a:spcBef>
              <a:spcAft>
                <a:spcPts val="0"/>
              </a:spcAft>
              <a:buClr>
                <a:schemeClr val="dk2"/>
              </a:buClr>
              <a:buSzPct val="97142"/>
              <a:buFont typeface="Arial"/>
              <a:buChar char="•"/>
            </a:pPr>
            <a:r>
              <a:rPr b="0" i="0" lang="en-US" sz="1360" u="none" cap="none" strike="noStrike">
                <a:solidFill>
                  <a:schemeClr val="dk2"/>
                </a:solidFill>
                <a:latin typeface="Source Sans Pro"/>
                <a:ea typeface="Source Sans Pro"/>
                <a:cs typeface="Source Sans Pro"/>
                <a:sym typeface="Source Sans Pro"/>
              </a:rPr>
              <a:t>15 (25%) of the respondents were unsure.</a:t>
            </a:r>
          </a:p>
          <a:p>
            <a:pPr indent="-285750" lvl="0" marL="285750" marR="0" rtl="0" algn="l">
              <a:lnSpc>
                <a:spcPct val="93000"/>
              </a:lnSpc>
              <a:spcBef>
                <a:spcPts val="1500"/>
              </a:spcBef>
              <a:spcAft>
                <a:spcPts val="0"/>
              </a:spcAft>
              <a:buClr>
                <a:schemeClr val="dk2"/>
              </a:buClr>
              <a:buSzPct val="97142"/>
              <a:buFont typeface="Arial"/>
              <a:buChar char="•"/>
            </a:pPr>
            <a:r>
              <a:rPr b="0" i="0" lang="en-US" sz="1360" u="none" cap="none" strike="noStrike">
                <a:solidFill>
                  <a:schemeClr val="dk2"/>
                </a:solidFill>
                <a:latin typeface="Source Sans Pro"/>
                <a:ea typeface="Source Sans Pro"/>
                <a:cs typeface="Source Sans Pro"/>
                <a:sym typeface="Source Sans Pro"/>
              </a:rPr>
              <a:t>More of the respondents were divided as according to their understating of what a self-sustaining forest is.</a:t>
            </a:r>
          </a:p>
          <a:p>
            <a:pPr indent="-285750" lvl="0" marL="285750" marR="0" rtl="0" algn="l">
              <a:lnSpc>
                <a:spcPct val="93000"/>
              </a:lnSpc>
              <a:spcBef>
                <a:spcPts val="1500"/>
              </a:spcBef>
              <a:spcAft>
                <a:spcPts val="0"/>
              </a:spcAft>
              <a:buClr>
                <a:schemeClr val="dk2"/>
              </a:buClr>
              <a:buSzPct val="97142"/>
              <a:buFont typeface="Arial"/>
              <a:buChar char="•"/>
            </a:pPr>
            <a:r>
              <a:rPr b="0" i="0" lang="en-US" sz="1360" u="none" cap="none" strike="noStrike">
                <a:solidFill>
                  <a:schemeClr val="dk2"/>
                </a:solidFill>
                <a:latin typeface="Source Sans Pro"/>
                <a:ea typeface="Source Sans Pro"/>
                <a:cs typeface="Source Sans Pro"/>
                <a:sym typeface="Source Sans Pro"/>
              </a:rPr>
              <a:t>Others discussed that these forests should be able to maintain themselves in the long run but should still be monitored from time to time.</a:t>
            </a:r>
          </a:p>
          <a:p>
            <a:pPr indent="-285750" lvl="0" marL="285750" marR="0" rtl="0" algn="l">
              <a:lnSpc>
                <a:spcPct val="93000"/>
              </a:lnSpc>
              <a:spcBef>
                <a:spcPts val="1500"/>
              </a:spcBef>
              <a:spcAft>
                <a:spcPts val="0"/>
              </a:spcAft>
              <a:buClr>
                <a:schemeClr val="dk2"/>
              </a:buClr>
              <a:buSzPct val="97142"/>
              <a:buFont typeface="Arial"/>
              <a:buChar char="•"/>
            </a:pPr>
            <a:r>
              <a:rPr b="0" i="0" lang="en-US" sz="1360" u="none" cap="none" strike="noStrike">
                <a:solidFill>
                  <a:schemeClr val="dk2"/>
                </a:solidFill>
                <a:latin typeface="Source Sans Pro"/>
                <a:ea typeface="Source Sans Pro"/>
                <a:cs typeface="Source Sans Pro"/>
                <a:sym typeface="Source Sans Pro"/>
              </a:rPr>
              <a:t>While others discussed that the process of reforestation itself contradicts this question as reforestation involves the intervention of humans</a:t>
            </a:r>
          </a:p>
          <a:p>
            <a:pPr indent="-285750" lvl="0" marL="285750" marR="0" rtl="0" algn="l">
              <a:lnSpc>
                <a:spcPct val="93000"/>
              </a:lnSpc>
              <a:spcBef>
                <a:spcPts val="1500"/>
              </a:spcBef>
              <a:spcAft>
                <a:spcPts val="0"/>
              </a:spcAft>
              <a:buClr>
                <a:schemeClr val="dk2"/>
              </a:buClr>
              <a:buSzPct val="97142"/>
              <a:buFont typeface="Arial"/>
              <a:buNone/>
            </a:pPr>
            <a:r>
              <a:t/>
            </a:r>
            <a:endParaRPr b="0" i="0" sz="1360" u="none" cap="none" strike="noStrike">
              <a:solidFill>
                <a:schemeClr val="dk2"/>
              </a:solidFill>
              <a:latin typeface="Source Sans Pro"/>
              <a:ea typeface="Source Sans Pro"/>
              <a:cs typeface="Source Sans Pro"/>
              <a:sym typeface="Source Sans Pro"/>
            </a:endParaRPr>
          </a:p>
        </p:txBody>
      </p:sp>
      <p:pic>
        <p:nvPicPr>
          <p:cNvPr id="166" name="Shape 166"/>
          <p:cNvPicPr preferRelativeResize="0"/>
          <p:nvPr/>
        </p:nvPicPr>
        <p:blipFill rotWithShape="1">
          <a:blip r:embed="rId3">
            <a:alphaModFix/>
          </a:blip>
          <a:srcRect b="0" l="0" r="0" t="0"/>
          <a:stretch/>
        </p:blipFill>
        <p:spPr>
          <a:xfrm>
            <a:off x="6256019" y="1206646"/>
            <a:ext cx="5212080" cy="43313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723900" y="685800"/>
            <a:ext cx="3855720" cy="2157884"/>
          </a:xfrm>
          <a:prstGeom prst="rect">
            <a:avLst/>
          </a:prstGeom>
          <a:noFill/>
          <a:ln>
            <a:noFill/>
          </a:ln>
        </p:spPr>
        <p:txBody>
          <a:bodyPr anchorCtr="0" anchor="t" bIns="45700" lIns="91425" rIns="91425" tIns="45700">
            <a:noAutofit/>
          </a:bodyPr>
          <a:lstStyle/>
          <a:p>
            <a:pPr indent="0" lvl="0" marL="0" marR="0" rtl="0" algn="l">
              <a:lnSpc>
                <a:spcPct val="84000"/>
              </a:lnSpc>
              <a:spcBef>
                <a:spcPts val="0"/>
              </a:spcBef>
              <a:buClr>
                <a:schemeClr val="dk2"/>
              </a:buClr>
              <a:buSzPct val="25000"/>
              <a:buFont typeface="Source Sans Pro"/>
              <a:buNone/>
            </a:pPr>
            <a:r>
              <a:rPr b="0" i="0" lang="en-US" sz="4800" u="none" cap="none" strike="noStrike">
                <a:solidFill>
                  <a:schemeClr val="dk2"/>
                </a:solidFill>
                <a:latin typeface="Source Sans Pro"/>
                <a:ea typeface="Source Sans Pro"/>
                <a:cs typeface="Source Sans Pro"/>
                <a:sym typeface="Source Sans Pro"/>
              </a:rPr>
              <a:t>Results</a:t>
            </a:r>
          </a:p>
        </p:txBody>
      </p:sp>
      <p:sp>
        <p:nvSpPr>
          <p:cNvPr id="172" name="Shape 172"/>
          <p:cNvSpPr txBox="1"/>
          <p:nvPr>
            <p:ph idx="1" type="body"/>
          </p:nvPr>
        </p:nvSpPr>
        <p:spPr>
          <a:xfrm>
            <a:off x="6256019" y="685800"/>
            <a:ext cx="5212080" cy="5175250"/>
          </a:xfrm>
          <a:prstGeom prst="rect">
            <a:avLst/>
          </a:prstGeom>
          <a:noFill/>
          <a:ln>
            <a:noFill/>
          </a:ln>
        </p:spPr>
        <p:txBody>
          <a:bodyPr anchorCtr="0" anchor="t" bIns="45700" lIns="91425" rIns="91425" tIns="45700">
            <a:noAutofit/>
          </a:bodyPr>
          <a:lstStyle/>
          <a:p>
            <a:pPr indent="-384048" lvl="0" marL="384048" marR="0" rtl="0" algn="l">
              <a:lnSpc>
                <a:spcPct val="94000"/>
              </a:lnSpc>
              <a:spcBef>
                <a:spcPts val="0"/>
              </a:spcBef>
              <a:spcAft>
                <a:spcPts val="0"/>
              </a:spcAft>
              <a:buClr>
                <a:schemeClr val="dk2"/>
              </a:buClr>
              <a:buSzPct val="100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sp>
        <p:nvSpPr>
          <p:cNvPr id="173" name="Shape 173"/>
          <p:cNvSpPr txBox="1"/>
          <p:nvPr>
            <p:ph idx="2" type="body"/>
          </p:nvPr>
        </p:nvSpPr>
        <p:spPr>
          <a:xfrm>
            <a:off x="723900" y="2856343"/>
            <a:ext cx="3855720" cy="3011056"/>
          </a:xfrm>
          <a:prstGeom prst="rect">
            <a:avLst/>
          </a:prstGeom>
          <a:noFill/>
          <a:ln>
            <a:noFill/>
          </a:ln>
        </p:spPr>
        <p:txBody>
          <a:bodyPr anchorCtr="0" anchor="t" bIns="45700" lIns="91425" rIns="91425" tIns="45700">
            <a:noAutofit/>
          </a:bodyPr>
          <a:lstStyle/>
          <a:p>
            <a:pPr indent="-285750" lvl="0" marL="285750" marR="0" rtl="0" algn="l">
              <a:lnSpc>
                <a:spcPct val="113000"/>
              </a:lnSpc>
              <a:spcBef>
                <a:spcPts val="0"/>
              </a:spcBef>
              <a:spcAft>
                <a:spcPts val="0"/>
              </a:spcAft>
              <a:buClr>
                <a:schemeClr val="dk2"/>
              </a:buClr>
              <a:buSzPct val="100000"/>
              <a:buFont typeface="Arial"/>
              <a:buChar char="•"/>
            </a:pPr>
            <a:r>
              <a:rPr b="0" i="0" lang="en-US" sz="1600" u="none" cap="none" strike="noStrike">
                <a:solidFill>
                  <a:schemeClr val="dk2"/>
                </a:solidFill>
                <a:latin typeface="Source Sans Pro"/>
                <a:ea typeface="Source Sans Pro"/>
                <a:cs typeface="Source Sans Pro"/>
                <a:sym typeface="Source Sans Pro"/>
              </a:rPr>
              <a:t>Majority of the respondents have shown that getting prior knowledge on which types to plant during reforestations requires the most effort.</a:t>
            </a:r>
          </a:p>
          <a:p>
            <a:pPr indent="-285750" lvl="0" marL="285750" marR="0" rtl="0" algn="l">
              <a:lnSpc>
                <a:spcPct val="113000"/>
              </a:lnSpc>
              <a:spcBef>
                <a:spcPts val="1500"/>
              </a:spcBef>
              <a:spcAft>
                <a:spcPts val="0"/>
              </a:spcAft>
              <a:buClr>
                <a:schemeClr val="dk2"/>
              </a:buClr>
              <a:buSzPct val="100000"/>
              <a:buFont typeface="Arial"/>
              <a:buNone/>
            </a:pPr>
            <a:r>
              <a:t/>
            </a:r>
            <a:endParaRPr b="0" i="0" sz="1600" u="none" cap="none" strike="noStrike">
              <a:solidFill>
                <a:schemeClr val="dk2"/>
              </a:solidFill>
              <a:latin typeface="Source Sans Pro"/>
              <a:ea typeface="Source Sans Pro"/>
              <a:cs typeface="Source Sans Pro"/>
              <a:sym typeface="Source Sans Pro"/>
            </a:endParaRPr>
          </a:p>
        </p:txBody>
      </p:sp>
      <p:pic>
        <p:nvPicPr>
          <p:cNvPr id="174" name="Shape 174"/>
          <p:cNvPicPr preferRelativeResize="0"/>
          <p:nvPr/>
        </p:nvPicPr>
        <p:blipFill rotWithShape="1">
          <a:blip r:embed="rId3">
            <a:alphaModFix/>
          </a:blip>
          <a:srcRect b="0" l="0" r="0" t="0"/>
          <a:stretch/>
        </p:blipFill>
        <p:spPr>
          <a:xfrm>
            <a:off x="5812953" y="1952155"/>
            <a:ext cx="6098213" cy="3571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723900" y="685800"/>
            <a:ext cx="3855720" cy="2157884"/>
          </a:xfrm>
          <a:prstGeom prst="rect">
            <a:avLst/>
          </a:prstGeom>
          <a:noFill/>
          <a:ln>
            <a:noFill/>
          </a:ln>
        </p:spPr>
        <p:txBody>
          <a:bodyPr anchorCtr="0" anchor="t" bIns="45700" lIns="91425" rIns="91425" tIns="45700">
            <a:noAutofit/>
          </a:bodyPr>
          <a:lstStyle/>
          <a:p>
            <a:pPr indent="0" lvl="0" marL="0" marR="0" rtl="0" algn="l">
              <a:lnSpc>
                <a:spcPct val="84000"/>
              </a:lnSpc>
              <a:spcBef>
                <a:spcPts val="0"/>
              </a:spcBef>
              <a:buClr>
                <a:schemeClr val="dk2"/>
              </a:buClr>
              <a:buSzPct val="25000"/>
              <a:buFont typeface="Source Sans Pro"/>
              <a:buNone/>
            </a:pPr>
            <a:r>
              <a:rPr b="0" i="0" lang="en-US" sz="4800" u="none" cap="none" strike="noStrike">
                <a:solidFill>
                  <a:schemeClr val="dk2"/>
                </a:solidFill>
                <a:latin typeface="Source Sans Pro"/>
                <a:ea typeface="Source Sans Pro"/>
                <a:cs typeface="Source Sans Pro"/>
                <a:sym typeface="Source Sans Pro"/>
              </a:rPr>
              <a:t>Results</a:t>
            </a:r>
          </a:p>
        </p:txBody>
      </p:sp>
      <p:sp>
        <p:nvSpPr>
          <p:cNvPr id="180" name="Shape 180"/>
          <p:cNvSpPr txBox="1"/>
          <p:nvPr>
            <p:ph idx="1" type="body"/>
          </p:nvPr>
        </p:nvSpPr>
        <p:spPr>
          <a:xfrm>
            <a:off x="6256019" y="685800"/>
            <a:ext cx="5212080" cy="5175250"/>
          </a:xfrm>
          <a:prstGeom prst="rect">
            <a:avLst/>
          </a:prstGeom>
          <a:noFill/>
          <a:ln>
            <a:noFill/>
          </a:ln>
        </p:spPr>
        <p:txBody>
          <a:bodyPr anchorCtr="0" anchor="t" bIns="45700" lIns="91425" rIns="91425" tIns="45700">
            <a:noAutofit/>
          </a:bodyPr>
          <a:lstStyle/>
          <a:p>
            <a:pPr indent="-384048" lvl="0" marL="384048" marR="0" rtl="0" algn="l">
              <a:lnSpc>
                <a:spcPct val="94000"/>
              </a:lnSpc>
              <a:spcBef>
                <a:spcPts val="0"/>
              </a:spcBef>
              <a:spcAft>
                <a:spcPts val="0"/>
              </a:spcAft>
              <a:buClr>
                <a:schemeClr val="dk2"/>
              </a:buClr>
              <a:buSzPct val="100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sp>
        <p:nvSpPr>
          <p:cNvPr id="181" name="Shape 181"/>
          <p:cNvSpPr txBox="1"/>
          <p:nvPr>
            <p:ph idx="2" type="body"/>
          </p:nvPr>
        </p:nvSpPr>
        <p:spPr>
          <a:xfrm>
            <a:off x="723900" y="2856343"/>
            <a:ext cx="3855720" cy="3011056"/>
          </a:xfrm>
          <a:prstGeom prst="rect">
            <a:avLst/>
          </a:prstGeom>
          <a:noFill/>
          <a:ln>
            <a:noFill/>
          </a:ln>
        </p:spPr>
        <p:txBody>
          <a:bodyPr anchorCtr="0" anchor="t" bIns="45700" lIns="91425" rIns="91425" tIns="45700">
            <a:noAutofit/>
          </a:bodyPr>
          <a:lstStyle/>
          <a:p>
            <a:pPr indent="0" lvl="0" marL="0" marR="0" rtl="0" algn="l">
              <a:lnSpc>
                <a:spcPct val="113000"/>
              </a:lnSpc>
              <a:spcBef>
                <a:spcPts val="0"/>
              </a:spcBef>
              <a:spcAft>
                <a:spcPts val="0"/>
              </a:spcAft>
              <a:buClr>
                <a:schemeClr val="dk2"/>
              </a:buClr>
              <a:buSzPct val="25000"/>
              <a:buFont typeface="Source Sans Pro"/>
              <a:buNone/>
            </a:pPr>
            <a:r>
              <a:rPr b="0" i="0" lang="en-US" sz="1600" u="none" cap="none" strike="noStrike">
                <a:solidFill>
                  <a:schemeClr val="dk2"/>
                </a:solidFill>
                <a:latin typeface="Source Sans Pro"/>
                <a:ea typeface="Source Sans Pro"/>
                <a:cs typeface="Source Sans Pro"/>
                <a:sym typeface="Source Sans Pro"/>
              </a:rPr>
              <a:t>Disregarding the subjective option of “the feeling of helping Mother Nature”, the “Hassle-free maintenance” can be considered as the most effective motivation, further emphasizing the hassle and difficulty of reforestation</a:t>
            </a:r>
          </a:p>
        </p:txBody>
      </p:sp>
      <p:pic>
        <p:nvPicPr>
          <p:cNvPr id="182" name="Shape 182"/>
          <p:cNvPicPr preferRelativeResize="0"/>
          <p:nvPr/>
        </p:nvPicPr>
        <p:blipFill rotWithShape="1">
          <a:blip r:embed="rId3">
            <a:alphaModFix/>
          </a:blip>
          <a:srcRect b="0" l="0" r="0" t="0"/>
          <a:stretch/>
        </p:blipFill>
        <p:spPr>
          <a:xfrm>
            <a:off x="5740669" y="1387475"/>
            <a:ext cx="6242779" cy="3771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186" name="Shape 186"/>
        <p:cNvGrpSpPr/>
        <p:nvPr/>
      </p:nvGrpSpPr>
      <p:grpSpPr>
        <a:xfrm>
          <a:off x="0" y="0"/>
          <a:ext cx="0" cy="0"/>
          <a:chOff x="0" y="0"/>
          <a:chExt cx="0" cy="0"/>
        </a:xfrm>
      </p:grpSpPr>
      <p:sp>
        <p:nvSpPr>
          <p:cNvPr id="187" name="Shape 187"/>
          <p:cNvSpPr txBox="1"/>
          <p:nvPr>
            <p:ph type="title"/>
          </p:nvPr>
        </p:nvSpPr>
        <p:spPr>
          <a:xfrm>
            <a:off x="723900" y="685800"/>
            <a:ext cx="3855720" cy="2157884"/>
          </a:xfrm>
          <a:prstGeom prst="rect">
            <a:avLst/>
          </a:prstGeom>
          <a:noFill/>
          <a:ln>
            <a:noFill/>
          </a:ln>
        </p:spPr>
        <p:txBody>
          <a:bodyPr anchorCtr="0" anchor="t" bIns="45700" lIns="91425" rIns="91425" tIns="45700">
            <a:noAutofit/>
          </a:bodyPr>
          <a:lstStyle/>
          <a:p>
            <a:pPr indent="0" lvl="0" marL="0" marR="0" rtl="0" algn="l">
              <a:lnSpc>
                <a:spcPct val="84000"/>
              </a:lnSpc>
              <a:spcBef>
                <a:spcPts val="0"/>
              </a:spcBef>
              <a:buClr>
                <a:schemeClr val="dk2"/>
              </a:buClr>
              <a:buSzPct val="25000"/>
              <a:buFont typeface="Source Sans Pro"/>
              <a:buNone/>
            </a:pPr>
            <a:r>
              <a:rPr b="0" i="0" lang="en-US" sz="4800" u="none" cap="none" strike="noStrike">
                <a:solidFill>
                  <a:schemeClr val="dk2"/>
                </a:solidFill>
                <a:latin typeface="Source Sans Pro"/>
                <a:ea typeface="Source Sans Pro"/>
                <a:cs typeface="Source Sans Pro"/>
                <a:sym typeface="Source Sans Pro"/>
              </a:rPr>
              <a:t>Results</a:t>
            </a:r>
          </a:p>
        </p:txBody>
      </p:sp>
      <p:sp>
        <p:nvSpPr>
          <p:cNvPr id="188" name="Shape 188"/>
          <p:cNvSpPr txBox="1"/>
          <p:nvPr>
            <p:ph idx="1" type="body"/>
          </p:nvPr>
        </p:nvSpPr>
        <p:spPr>
          <a:xfrm>
            <a:off x="6256019" y="685800"/>
            <a:ext cx="5212080" cy="5175250"/>
          </a:xfrm>
          <a:prstGeom prst="rect">
            <a:avLst/>
          </a:prstGeom>
          <a:noFill/>
          <a:ln>
            <a:noFill/>
          </a:ln>
        </p:spPr>
        <p:txBody>
          <a:bodyPr anchorCtr="0" anchor="t" bIns="45700" lIns="91425" rIns="91425" tIns="45700">
            <a:noAutofit/>
          </a:bodyPr>
          <a:lstStyle/>
          <a:p>
            <a:pPr indent="-384048" lvl="0" marL="384048" marR="0" rtl="0" algn="l">
              <a:lnSpc>
                <a:spcPct val="94000"/>
              </a:lnSpc>
              <a:spcBef>
                <a:spcPts val="0"/>
              </a:spcBef>
              <a:spcAft>
                <a:spcPts val="0"/>
              </a:spcAft>
              <a:buClr>
                <a:schemeClr val="dk2"/>
              </a:buClr>
              <a:buSzPct val="100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sp>
        <p:nvSpPr>
          <p:cNvPr id="189" name="Shape 189"/>
          <p:cNvSpPr txBox="1"/>
          <p:nvPr>
            <p:ph idx="2" type="body"/>
          </p:nvPr>
        </p:nvSpPr>
        <p:spPr>
          <a:xfrm>
            <a:off x="723900" y="2856343"/>
            <a:ext cx="3855720" cy="3011056"/>
          </a:xfrm>
          <a:prstGeom prst="rect">
            <a:avLst/>
          </a:prstGeom>
          <a:noFill/>
          <a:ln>
            <a:noFill/>
          </a:ln>
        </p:spPr>
        <p:txBody>
          <a:bodyPr anchorCtr="0" anchor="t" bIns="45700" lIns="91425" rIns="91425" tIns="45700">
            <a:noAutofit/>
          </a:bodyPr>
          <a:lstStyle/>
          <a:p>
            <a:pPr indent="0" lvl="0" marL="0" marR="0" rtl="0" algn="l">
              <a:lnSpc>
                <a:spcPct val="113000"/>
              </a:lnSpc>
              <a:spcBef>
                <a:spcPts val="0"/>
              </a:spcBef>
              <a:spcAft>
                <a:spcPts val="0"/>
              </a:spcAft>
              <a:buClr>
                <a:schemeClr val="dk2"/>
              </a:buClr>
              <a:buSzPct val="25000"/>
              <a:buFont typeface="Source Sans Pro"/>
              <a:buNone/>
            </a:pPr>
            <a:r>
              <a:rPr b="0" i="0" lang="en-US" sz="1600" u="none" cap="none" strike="noStrike">
                <a:solidFill>
                  <a:schemeClr val="dk2"/>
                </a:solidFill>
                <a:latin typeface="Source Sans Pro"/>
                <a:ea typeface="Source Sans Pro"/>
                <a:cs typeface="Source Sans Pro"/>
                <a:sym typeface="Source Sans Pro"/>
              </a:rPr>
              <a:t>Majority agreed on the proposed solutions effectiveness</a:t>
            </a:r>
          </a:p>
        </p:txBody>
      </p:sp>
      <p:pic>
        <p:nvPicPr>
          <p:cNvPr id="190" name="Shape 190"/>
          <p:cNvPicPr preferRelativeResize="0"/>
          <p:nvPr/>
        </p:nvPicPr>
        <p:blipFill rotWithShape="1">
          <a:blip r:embed="rId3">
            <a:alphaModFix/>
          </a:blip>
          <a:srcRect b="0" l="0" r="0" t="0"/>
          <a:stretch/>
        </p:blipFill>
        <p:spPr>
          <a:xfrm>
            <a:off x="5748417" y="1411287"/>
            <a:ext cx="6227283" cy="3724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Results</a:t>
            </a:r>
          </a:p>
        </p:txBody>
      </p:sp>
      <p:sp>
        <p:nvSpPr>
          <p:cNvPr id="196" name="Shape 196"/>
          <p:cNvSpPr txBox="1"/>
          <p:nvPr>
            <p:ph idx="1" type="body"/>
          </p:nvPr>
        </p:nvSpPr>
        <p:spPr>
          <a:xfrm>
            <a:off x="1371600" y="2286000"/>
            <a:ext cx="9601200" cy="3581399"/>
          </a:xfrm>
          <a:prstGeom prst="rect">
            <a:avLst/>
          </a:prstGeom>
          <a:noFill/>
          <a:ln>
            <a:noFill/>
          </a:ln>
        </p:spPr>
        <p:txBody>
          <a:bodyPr anchorCtr="0" anchor="t" bIns="45700" lIns="91425" rIns="91425" tIns="45700">
            <a:noAutofit/>
          </a:bodyPr>
          <a:lstStyle/>
          <a:p>
            <a:pPr indent="-384048" lvl="0" marL="384048" marR="0" rtl="0" algn="l">
              <a:lnSpc>
                <a:spcPct val="84000"/>
              </a:lnSpc>
              <a:spcBef>
                <a:spcPts val="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The agricultural expert stated different concepts pertaining to how a forest would remain sustainable and it is best designed. </a:t>
            </a:r>
          </a:p>
          <a:p>
            <a:pPr indent="-384048" lvl="0" marL="384048" marR="0" rtl="0" algn="l">
              <a:lnSpc>
                <a:spcPct val="84000"/>
              </a:lnSpc>
              <a:spcBef>
                <a:spcPts val="120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In order to keep a forest sustainable, varying species should be planted so that each plant would be able to use each other for their own advantage.</a:t>
            </a:r>
          </a:p>
          <a:p>
            <a:pPr indent="-384048" lvl="0" marL="384048" marR="0" rtl="0" algn="l">
              <a:lnSpc>
                <a:spcPct val="84000"/>
              </a:lnSpc>
              <a:spcBef>
                <a:spcPts val="120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In an ideal forest, there is a give and take environment.</a:t>
            </a:r>
          </a:p>
          <a:p>
            <a:pPr indent="-384048" lvl="0" marL="384048" marR="0" rtl="0" algn="l">
              <a:lnSpc>
                <a:spcPct val="84000"/>
              </a:lnSpc>
              <a:spcBef>
                <a:spcPts val="1200"/>
              </a:spcBef>
              <a:spcAft>
                <a:spcPts val="0"/>
              </a:spcAft>
              <a:buClr>
                <a:schemeClr val="dk2"/>
              </a:buClr>
              <a:buSzPct val="100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1371600" y="685800"/>
            <a:ext cx="9601200" cy="867300"/>
          </a:xfrm>
          <a:prstGeom prst="rect">
            <a:avLst/>
          </a:prstGeom>
        </p:spPr>
        <p:txBody>
          <a:bodyPr anchorCtr="0" anchor="t" bIns="91425" lIns="91425" rIns="91425" tIns="91425">
            <a:noAutofit/>
          </a:bodyPr>
          <a:lstStyle/>
          <a:p>
            <a:pPr lvl="0" rtl="0">
              <a:spcBef>
                <a:spcPts val="0"/>
              </a:spcBef>
              <a:buNone/>
            </a:pPr>
            <a:r>
              <a:rPr lang="en-US"/>
              <a:t>The Solution</a:t>
            </a:r>
          </a:p>
        </p:txBody>
      </p:sp>
      <p:sp>
        <p:nvSpPr>
          <p:cNvPr id="202" name="Shape 202"/>
          <p:cNvSpPr txBox="1"/>
          <p:nvPr>
            <p:ph idx="1" type="body"/>
          </p:nvPr>
        </p:nvSpPr>
        <p:spPr>
          <a:xfrm>
            <a:off x="1371600" y="1846250"/>
            <a:ext cx="9601200" cy="3581400"/>
          </a:xfrm>
          <a:prstGeom prst="rect">
            <a:avLst/>
          </a:prstGeom>
        </p:spPr>
        <p:txBody>
          <a:bodyPr anchorCtr="0" anchor="t" bIns="91425" lIns="91425" rIns="91425" tIns="91425">
            <a:noAutofit/>
          </a:bodyPr>
          <a:lstStyle/>
          <a:p>
            <a:pPr indent="-228600" lvl="0" marL="457200" rtl="0">
              <a:spcBef>
                <a:spcPts val="0"/>
              </a:spcBef>
            </a:pPr>
            <a:r>
              <a:rPr lang="en-US"/>
              <a:t>A forest should optimally have the tallest ones in the north and the shortest ones in the south to equally distribute the amount of sunlight to each of the elements inside the forest.</a:t>
            </a:r>
          </a:p>
          <a:p>
            <a:pPr indent="-228600" lvl="0" marL="457200" rtl="0">
              <a:spcBef>
                <a:spcPts val="0"/>
              </a:spcBef>
            </a:pPr>
            <a:r>
              <a:rPr lang="en-US"/>
              <a:t>An algorithm based on the solution for the stable marriage problem could be used to pair up different species of trees to their optimal position inside the forest considering their height and shade tolerance.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1371600" y="685800"/>
            <a:ext cx="9601200" cy="1485900"/>
          </a:xfrm>
          <a:prstGeom prst="rect">
            <a:avLst/>
          </a:prstGeom>
        </p:spPr>
        <p:txBody>
          <a:bodyPr anchorCtr="0" anchor="t" bIns="91425" lIns="91425" rIns="91425" tIns="91425">
            <a:noAutofit/>
          </a:bodyPr>
          <a:lstStyle/>
          <a:p>
            <a:pPr lvl="0" rtl="0">
              <a:spcBef>
                <a:spcPts val="0"/>
              </a:spcBef>
              <a:buNone/>
            </a:pPr>
            <a:r>
              <a:rPr lang="en-US"/>
              <a:t>The Solution</a:t>
            </a:r>
          </a:p>
        </p:txBody>
      </p:sp>
      <p:sp>
        <p:nvSpPr>
          <p:cNvPr id="208" name="Shape 208"/>
          <p:cNvSpPr txBox="1"/>
          <p:nvPr>
            <p:ph idx="2" type="body"/>
          </p:nvPr>
        </p:nvSpPr>
        <p:spPr>
          <a:xfrm>
            <a:off x="1371600" y="1802545"/>
            <a:ext cx="4443900" cy="4321500"/>
          </a:xfrm>
          <a:prstGeom prst="rect">
            <a:avLst/>
          </a:prstGeom>
        </p:spPr>
        <p:txBody>
          <a:bodyPr anchorCtr="0" anchor="t" bIns="91425" lIns="91425" rIns="91425" tIns="91425">
            <a:noAutofit/>
          </a:bodyPr>
          <a:lstStyle/>
          <a:p>
            <a:pPr indent="-228600" lvl="0" marL="457200" rtl="0">
              <a:spcBef>
                <a:spcPts val="0"/>
              </a:spcBef>
            </a:pPr>
            <a:r>
              <a:rPr lang="en-US"/>
              <a:t>Elements are divided into 3 categories based on their height:</a:t>
            </a:r>
          </a:p>
          <a:p>
            <a:pPr indent="685800" lvl="1" rtl="0">
              <a:spcBef>
                <a:spcPts val="0"/>
              </a:spcBef>
            </a:pPr>
            <a:r>
              <a:rPr lang="en-US"/>
              <a:t>Tall (3x3)</a:t>
            </a:r>
          </a:p>
          <a:p>
            <a:pPr indent="685800" lvl="1" rtl="0">
              <a:spcBef>
                <a:spcPts val="0"/>
              </a:spcBef>
            </a:pPr>
            <a:r>
              <a:rPr lang="en-US"/>
              <a:t>Medium (2x2)</a:t>
            </a:r>
          </a:p>
          <a:p>
            <a:pPr indent="685800" lvl="1" rtl="0">
              <a:spcBef>
                <a:spcPts val="0"/>
              </a:spcBef>
            </a:pPr>
            <a:r>
              <a:rPr lang="en-US"/>
              <a:t>Short (1x1)</a:t>
            </a:r>
          </a:p>
          <a:p>
            <a:pPr indent="-228600" lvl="0" marL="457200">
              <a:spcBef>
                <a:spcPts val="0"/>
              </a:spcBef>
            </a:pPr>
            <a:r>
              <a:rPr lang="en-US"/>
              <a:t>The tiles in the northern part prefers to be paired with taller and sun demanding elements while tiles in the southern part prefers to be paired with shorter ones</a:t>
            </a:r>
          </a:p>
        </p:txBody>
      </p:sp>
      <p:graphicFrame>
        <p:nvGraphicFramePr>
          <p:cNvPr id="209" name="Shape 209"/>
          <p:cNvGraphicFramePr/>
          <p:nvPr/>
        </p:nvGraphicFramePr>
        <p:xfrm>
          <a:off x="7030225" y="2056650"/>
          <a:ext cx="3000000" cy="3000000"/>
        </p:xfrm>
        <a:graphic>
          <a:graphicData uri="http://schemas.openxmlformats.org/drawingml/2006/table">
            <a:tbl>
              <a:tblPr>
                <a:noFill/>
                <a:tableStyleId>{22455E17-9C06-4DAB-BEC8-58793CA4A5F4}</a:tableStyleId>
              </a:tblPr>
              <a:tblGrid>
                <a:gridCol w="467800"/>
                <a:gridCol w="467800"/>
                <a:gridCol w="467800"/>
                <a:gridCol w="467800"/>
                <a:gridCol w="467800"/>
                <a:gridCol w="467800"/>
                <a:gridCol w="467800"/>
                <a:gridCol w="467800"/>
              </a:tblGrid>
              <a:tr h="158025">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r h="158025">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r h="158025">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r h="158025">
                <a:tc>
                  <a:txBody>
                    <a:bodyPr>
                      <a:noAutofit/>
                    </a:bodyPr>
                    <a:lstStyle/>
                    <a:p>
                      <a:pPr lvl="0">
                        <a:spcBef>
                          <a:spcPts val="0"/>
                        </a:spcBef>
                        <a:buNone/>
                      </a:pPr>
                      <a:r>
                        <a:t/>
                      </a:r>
                      <a:endParaRPr/>
                    </a:p>
                  </a:txBody>
                  <a:tcPr marT="91425" marB="91425" marR="91425" marL="91425">
                    <a:solidFill>
                      <a:srgbClr val="CC0000"/>
                    </a:solidFill>
                  </a:tcPr>
                </a:tc>
                <a:tc>
                  <a:txBody>
                    <a:bodyPr>
                      <a:noAutofit/>
                    </a:bodyPr>
                    <a:lstStyle/>
                    <a:p>
                      <a:pPr lvl="0">
                        <a:spcBef>
                          <a:spcPts val="0"/>
                        </a:spcBef>
                        <a:buNone/>
                      </a:pPr>
                      <a:r>
                        <a:t/>
                      </a:r>
                      <a:endParaRPr/>
                    </a:p>
                  </a:txBody>
                  <a:tcPr marT="91425" marB="91425" marR="91425" marL="91425">
                    <a:solidFill>
                      <a:srgbClr val="CC0000"/>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r h="158025">
                <a:tc>
                  <a:txBody>
                    <a:bodyPr>
                      <a:noAutofit/>
                    </a:bodyPr>
                    <a:lstStyle/>
                    <a:p>
                      <a:pPr lvl="0">
                        <a:spcBef>
                          <a:spcPts val="0"/>
                        </a:spcBef>
                        <a:buNone/>
                      </a:pPr>
                      <a:r>
                        <a:t/>
                      </a:r>
                      <a:endParaRPr/>
                    </a:p>
                  </a:txBody>
                  <a:tcPr marT="91425" marB="91425" marR="91425" marL="91425">
                    <a:solidFill>
                      <a:srgbClr val="CC0000"/>
                    </a:solidFill>
                  </a:tcPr>
                </a:tc>
                <a:tc>
                  <a:txBody>
                    <a:bodyPr>
                      <a:noAutofit/>
                    </a:bodyPr>
                    <a:lstStyle/>
                    <a:p>
                      <a:pPr lvl="0">
                        <a:spcBef>
                          <a:spcPts val="0"/>
                        </a:spcBef>
                        <a:buNone/>
                      </a:pPr>
                      <a:r>
                        <a:t/>
                      </a:r>
                      <a:endParaRPr/>
                    </a:p>
                  </a:txBody>
                  <a:tcPr marT="91425" marB="91425" marR="91425" marL="91425">
                    <a:solidFill>
                      <a:srgbClr val="CC0000"/>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r h="158025">
                <a:tc>
                  <a:txBody>
                    <a:bodyPr>
                      <a:noAutofit/>
                    </a:bodyPr>
                    <a:lstStyle/>
                    <a:p>
                      <a:pPr lvl="0">
                        <a:spcBef>
                          <a:spcPts val="0"/>
                        </a:spcBef>
                        <a:buNone/>
                      </a:pPr>
                      <a:r>
                        <a:t/>
                      </a:r>
                      <a:endParaRPr/>
                    </a:p>
                  </a:txBody>
                  <a:tcPr marT="91425" marB="91425" marR="91425" marL="91425">
                    <a:solidFill>
                      <a:srgbClr val="E06666"/>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r h="158025">
                <a:tc>
                  <a:txBody>
                    <a:bodyPr>
                      <a:noAutofit/>
                    </a:bodyPr>
                    <a:lstStyle/>
                    <a:p>
                      <a:pPr lvl="0">
                        <a:spcBef>
                          <a:spcPts val="0"/>
                        </a:spcBef>
                        <a:buNone/>
                      </a:pPr>
                      <a:r>
                        <a:t/>
                      </a:r>
                      <a:endParaRPr/>
                    </a:p>
                  </a:txBody>
                  <a:tcPr marT="91425" marB="91425" marR="91425" marL="91425">
                    <a:solidFill>
                      <a:srgbClr val="EA9999"/>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r h="158025">
                <a:tc>
                  <a:txBody>
                    <a:bodyPr>
                      <a:noAutofit/>
                    </a:bodyPr>
                    <a:lstStyle/>
                    <a:p>
                      <a:pPr lvl="0">
                        <a:spcBef>
                          <a:spcPts val="0"/>
                        </a:spcBef>
                        <a:buNone/>
                      </a:pPr>
                      <a:r>
                        <a:t/>
                      </a:r>
                      <a:endParaRPr/>
                    </a:p>
                  </a:txBody>
                  <a:tcPr marT="91425" marB="91425" marR="91425" marL="91425">
                    <a:solidFill>
                      <a:srgbClr val="F4CCCC"/>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bl>
          </a:graphicData>
        </a:graphic>
      </p:graphicFrame>
      <p:sp>
        <p:nvSpPr>
          <p:cNvPr id="210" name="Shape 210"/>
          <p:cNvSpPr txBox="1"/>
          <p:nvPr/>
        </p:nvSpPr>
        <p:spPr>
          <a:xfrm>
            <a:off x="8561725" y="1647400"/>
            <a:ext cx="1197600" cy="318000"/>
          </a:xfrm>
          <a:prstGeom prst="rect">
            <a:avLst/>
          </a:prstGeom>
          <a:noFill/>
          <a:ln>
            <a:noFill/>
          </a:ln>
        </p:spPr>
        <p:txBody>
          <a:bodyPr anchorCtr="0" anchor="t" bIns="91425" lIns="91425" rIns="91425" tIns="91425">
            <a:noAutofit/>
          </a:bodyPr>
          <a:lstStyle/>
          <a:p>
            <a:pPr lvl="0" rtl="0">
              <a:spcBef>
                <a:spcPts val="0"/>
              </a:spcBef>
              <a:buNone/>
            </a:pPr>
            <a:r>
              <a:rPr lang="en-US"/>
              <a:t>North</a:t>
            </a:r>
          </a:p>
        </p:txBody>
      </p:sp>
      <p:cxnSp>
        <p:nvCxnSpPr>
          <p:cNvPr id="211" name="Shape 211"/>
          <p:cNvCxnSpPr/>
          <p:nvPr/>
        </p:nvCxnSpPr>
        <p:spPr>
          <a:xfrm>
            <a:off x="7024500" y="5201300"/>
            <a:ext cx="3948300" cy="93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1371600" y="685800"/>
            <a:ext cx="9601200" cy="1485900"/>
          </a:xfrm>
          <a:prstGeom prst="rect">
            <a:avLst/>
          </a:prstGeom>
        </p:spPr>
        <p:txBody>
          <a:bodyPr anchorCtr="0" anchor="t" bIns="91425" lIns="91425" rIns="91425" tIns="91425">
            <a:noAutofit/>
          </a:bodyPr>
          <a:lstStyle/>
          <a:p>
            <a:pPr lvl="0" rtl="0">
              <a:spcBef>
                <a:spcPts val="0"/>
              </a:spcBef>
              <a:buNone/>
            </a:pPr>
            <a:r>
              <a:rPr lang="en-US"/>
              <a:t>The Solution</a:t>
            </a:r>
          </a:p>
        </p:txBody>
      </p:sp>
      <p:sp>
        <p:nvSpPr>
          <p:cNvPr id="217" name="Shape 217"/>
          <p:cNvSpPr txBox="1"/>
          <p:nvPr>
            <p:ph idx="2" type="body"/>
          </p:nvPr>
        </p:nvSpPr>
        <p:spPr>
          <a:xfrm>
            <a:off x="1371600" y="1802545"/>
            <a:ext cx="4443900" cy="4321500"/>
          </a:xfrm>
          <a:prstGeom prst="rect">
            <a:avLst/>
          </a:prstGeom>
        </p:spPr>
        <p:txBody>
          <a:bodyPr anchorCtr="0" anchor="t" bIns="91425" lIns="91425" rIns="91425" tIns="91425">
            <a:noAutofit/>
          </a:bodyPr>
          <a:lstStyle/>
          <a:p>
            <a:pPr indent="-228600" lvl="0" marL="457200" rtl="0">
              <a:spcBef>
                <a:spcPts val="0"/>
              </a:spcBef>
            </a:pPr>
            <a:r>
              <a:rPr lang="en-US"/>
              <a:t>For each iteration, the algorithm for stable marriage would be used to pair trees to their optimal positions</a:t>
            </a:r>
          </a:p>
          <a:p>
            <a:pPr indent="-228600" lvl="0" marL="457200" rtl="0">
              <a:spcBef>
                <a:spcPts val="0"/>
              </a:spcBef>
            </a:pPr>
            <a:r>
              <a:rPr lang="en-US"/>
              <a:t>Gradually filling up the plot of land starting from left to right</a:t>
            </a:r>
          </a:p>
          <a:p>
            <a:pPr indent="-228600" lvl="0" marL="457200" rtl="0">
              <a:spcBef>
                <a:spcPts val="0"/>
              </a:spcBef>
            </a:pPr>
            <a:r>
              <a:rPr lang="en-US"/>
              <a:t>In addition, the trees adjacent to them would also be considered so as to avoid planting too many trees of the same species in the forest thereby promoting biodiversity.</a:t>
            </a:r>
          </a:p>
        </p:txBody>
      </p:sp>
      <p:graphicFrame>
        <p:nvGraphicFramePr>
          <p:cNvPr id="218" name="Shape 218"/>
          <p:cNvGraphicFramePr/>
          <p:nvPr/>
        </p:nvGraphicFramePr>
        <p:xfrm>
          <a:off x="7030225" y="2056650"/>
          <a:ext cx="3000000" cy="3000000"/>
        </p:xfrm>
        <a:graphic>
          <a:graphicData uri="http://schemas.openxmlformats.org/drawingml/2006/table">
            <a:tbl>
              <a:tblPr>
                <a:noFill/>
                <a:tableStyleId>{22455E17-9C06-4DAB-BEC8-58793CA4A5F4}</a:tableStyleId>
              </a:tblPr>
              <a:tblGrid>
                <a:gridCol w="467800"/>
                <a:gridCol w="467800"/>
                <a:gridCol w="467800"/>
                <a:gridCol w="467800"/>
                <a:gridCol w="467800"/>
                <a:gridCol w="467800"/>
                <a:gridCol w="467800"/>
                <a:gridCol w="467800"/>
              </a:tblGrid>
              <a:tr h="158025">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r h="158025">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r h="158025">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r h="158025">
                <a:tc>
                  <a:txBody>
                    <a:bodyPr>
                      <a:noAutofit/>
                    </a:bodyPr>
                    <a:lstStyle/>
                    <a:p>
                      <a:pPr lvl="0">
                        <a:spcBef>
                          <a:spcPts val="0"/>
                        </a:spcBef>
                        <a:buNone/>
                      </a:pPr>
                      <a:r>
                        <a:t/>
                      </a:r>
                      <a:endParaRPr/>
                    </a:p>
                  </a:txBody>
                  <a:tcPr marT="91425" marB="91425" marR="91425" marL="91425">
                    <a:solidFill>
                      <a:srgbClr val="CC0000"/>
                    </a:solidFill>
                  </a:tcPr>
                </a:tc>
                <a:tc>
                  <a:txBody>
                    <a:bodyPr>
                      <a:noAutofit/>
                    </a:bodyPr>
                    <a:lstStyle/>
                    <a:p>
                      <a:pPr lvl="0">
                        <a:spcBef>
                          <a:spcPts val="0"/>
                        </a:spcBef>
                        <a:buNone/>
                      </a:pPr>
                      <a:r>
                        <a:t/>
                      </a:r>
                      <a:endParaRPr/>
                    </a:p>
                  </a:txBody>
                  <a:tcPr marT="91425" marB="91425" marR="91425" marL="91425">
                    <a:solidFill>
                      <a:srgbClr val="CC0000"/>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r h="158025">
                <a:tc>
                  <a:txBody>
                    <a:bodyPr>
                      <a:noAutofit/>
                    </a:bodyPr>
                    <a:lstStyle/>
                    <a:p>
                      <a:pPr lvl="0">
                        <a:spcBef>
                          <a:spcPts val="0"/>
                        </a:spcBef>
                        <a:buNone/>
                      </a:pPr>
                      <a:r>
                        <a:t/>
                      </a:r>
                      <a:endParaRPr/>
                    </a:p>
                  </a:txBody>
                  <a:tcPr marT="91425" marB="91425" marR="91425" marL="91425">
                    <a:solidFill>
                      <a:srgbClr val="CC0000"/>
                    </a:solidFill>
                  </a:tcPr>
                </a:tc>
                <a:tc>
                  <a:txBody>
                    <a:bodyPr>
                      <a:noAutofit/>
                    </a:bodyPr>
                    <a:lstStyle/>
                    <a:p>
                      <a:pPr lvl="0">
                        <a:spcBef>
                          <a:spcPts val="0"/>
                        </a:spcBef>
                        <a:buNone/>
                      </a:pPr>
                      <a:r>
                        <a:t/>
                      </a:r>
                      <a:endParaRPr/>
                    </a:p>
                  </a:txBody>
                  <a:tcPr marT="91425" marB="91425" marR="91425" marL="91425">
                    <a:solidFill>
                      <a:srgbClr val="CC0000"/>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r h="158025">
                <a:tc>
                  <a:txBody>
                    <a:bodyPr>
                      <a:noAutofit/>
                    </a:bodyPr>
                    <a:lstStyle/>
                    <a:p>
                      <a:pPr lvl="0">
                        <a:spcBef>
                          <a:spcPts val="0"/>
                        </a:spcBef>
                        <a:buNone/>
                      </a:pPr>
                      <a:r>
                        <a:t/>
                      </a:r>
                      <a:endParaRPr/>
                    </a:p>
                  </a:txBody>
                  <a:tcPr marT="91425" marB="91425" marR="91425" marL="91425">
                    <a:solidFill>
                      <a:srgbClr val="E06666"/>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r h="158025">
                <a:tc>
                  <a:txBody>
                    <a:bodyPr>
                      <a:noAutofit/>
                    </a:bodyPr>
                    <a:lstStyle/>
                    <a:p>
                      <a:pPr lvl="0">
                        <a:spcBef>
                          <a:spcPts val="0"/>
                        </a:spcBef>
                        <a:buNone/>
                      </a:pPr>
                      <a:r>
                        <a:t/>
                      </a:r>
                      <a:endParaRPr/>
                    </a:p>
                  </a:txBody>
                  <a:tcPr marT="91425" marB="91425" marR="91425" marL="91425">
                    <a:solidFill>
                      <a:srgbClr val="EA9999"/>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r h="158025">
                <a:tc>
                  <a:txBody>
                    <a:bodyPr>
                      <a:noAutofit/>
                    </a:bodyPr>
                    <a:lstStyle/>
                    <a:p>
                      <a:pPr lvl="0">
                        <a:spcBef>
                          <a:spcPts val="0"/>
                        </a:spcBef>
                        <a:buNone/>
                      </a:pPr>
                      <a:r>
                        <a:t/>
                      </a:r>
                      <a:endParaRPr/>
                    </a:p>
                  </a:txBody>
                  <a:tcPr marT="91425" marB="91425" marR="91425" marL="91425">
                    <a:solidFill>
                      <a:srgbClr val="F4CCCC"/>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c>
                  <a:txBody>
                    <a:bodyPr>
                      <a:noAutofit/>
                    </a:bodyPr>
                    <a:lstStyle/>
                    <a:p>
                      <a:pPr lvl="0">
                        <a:spcBef>
                          <a:spcPts val="0"/>
                        </a:spcBef>
                        <a:buNone/>
                      </a:pPr>
                      <a:r>
                        <a:t/>
                      </a:r>
                      <a:endParaRPr/>
                    </a:p>
                  </a:txBody>
                  <a:tcPr marT="91425" marB="91425" marR="91425" marL="91425">
                    <a:solidFill>
                      <a:schemeClr val="lt1"/>
                    </a:solidFill>
                  </a:tcPr>
                </a:tc>
              </a:tr>
            </a:tbl>
          </a:graphicData>
        </a:graphic>
      </p:graphicFrame>
      <p:sp>
        <p:nvSpPr>
          <p:cNvPr id="219" name="Shape 219"/>
          <p:cNvSpPr txBox="1"/>
          <p:nvPr/>
        </p:nvSpPr>
        <p:spPr>
          <a:xfrm>
            <a:off x="8561725" y="1647400"/>
            <a:ext cx="1197600" cy="318000"/>
          </a:xfrm>
          <a:prstGeom prst="rect">
            <a:avLst/>
          </a:prstGeom>
          <a:noFill/>
          <a:ln>
            <a:noFill/>
          </a:ln>
        </p:spPr>
        <p:txBody>
          <a:bodyPr anchorCtr="0" anchor="t" bIns="91425" lIns="91425" rIns="91425" tIns="91425">
            <a:noAutofit/>
          </a:bodyPr>
          <a:lstStyle/>
          <a:p>
            <a:pPr lvl="0" rtl="0">
              <a:spcBef>
                <a:spcPts val="0"/>
              </a:spcBef>
              <a:buNone/>
            </a:pPr>
            <a:r>
              <a:rPr lang="en-US"/>
              <a:t>North</a:t>
            </a:r>
          </a:p>
        </p:txBody>
      </p:sp>
      <p:cxnSp>
        <p:nvCxnSpPr>
          <p:cNvPr id="220" name="Shape 220"/>
          <p:cNvCxnSpPr/>
          <p:nvPr/>
        </p:nvCxnSpPr>
        <p:spPr>
          <a:xfrm>
            <a:off x="7024500" y="5201300"/>
            <a:ext cx="3948300" cy="93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The</a:t>
            </a:r>
            <a:r>
              <a:rPr lang="en-US"/>
              <a:t>sis Statement</a:t>
            </a:r>
          </a:p>
        </p:txBody>
      </p:sp>
      <p:sp>
        <p:nvSpPr>
          <p:cNvPr id="100" name="Shape 100"/>
          <p:cNvSpPr txBox="1"/>
          <p:nvPr>
            <p:ph idx="1" type="body"/>
          </p:nvPr>
        </p:nvSpPr>
        <p:spPr>
          <a:xfrm>
            <a:off x="1371600" y="2286000"/>
            <a:ext cx="9601200" cy="3581399"/>
          </a:xfrm>
          <a:prstGeom prst="rect">
            <a:avLst/>
          </a:prstGeom>
          <a:noFill/>
          <a:ln>
            <a:noFill/>
          </a:ln>
        </p:spPr>
        <p:txBody>
          <a:bodyPr anchorCtr="0" anchor="t" bIns="45700" lIns="91425" rIns="91425" tIns="45700">
            <a:noAutofit/>
          </a:bodyPr>
          <a:lstStyle/>
          <a:p>
            <a:pPr indent="0" lvl="0" marL="0" marR="0" rtl="0" algn="ctr">
              <a:lnSpc>
                <a:spcPct val="94000"/>
              </a:lnSpc>
              <a:spcBef>
                <a:spcPts val="0"/>
              </a:spcBef>
              <a:spcAft>
                <a:spcPts val="0"/>
              </a:spcAft>
              <a:buClr>
                <a:schemeClr val="dk2"/>
              </a:buClr>
              <a:buSzPct val="25000"/>
              <a:buFont typeface="Source Sans Pro"/>
              <a:buNone/>
            </a:pPr>
            <a:r>
              <a:rPr b="0" i="0" lang="en-US" sz="3200" u="none" cap="none" strike="noStrike">
                <a:solidFill>
                  <a:schemeClr val="dk2"/>
                </a:solidFill>
                <a:latin typeface="Source Sans Pro"/>
                <a:ea typeface="Source Sans Pro"/>
                <a:cs typeface="Source Sans Pro"/>
                <a:sym typeface="Source Sans Pro"/>
              </a:rPr>
              <a:t>With the current methods of repopulating forests being inefficient due to their inability to mimic the diverse and sustainable qualities of natural forests, this </a:t>
            </a:r>
            <a:r>
              <a:rPr lang="en-US" sz="3200"/>
              <a:t>project </a:t>
            </a:r>
            <a:r>
              <a:rPr b="0" i="0" lang="en-US" sz="3200" u="none" cap="none" strike="noStrike">
                <a:solidFill>
                  <a:schemeClr val="dk2"/>
                </a:solidFill>
                <a:latin typeface="Source Sans Pro"/>
                <a:ea typeface="Source Sans Pro"/>
                <a:cs typeface="Source Sans Pro"/>
                <a:sym typeface="Source Sans Pro"/>
              </a:rPr>
              <a:t>aims to create an application that optimally groups together various kinds of trees and greenery in order to suggest and map out an effective natural forest.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1371600" y="685800"/>
            <a:ext cx="9601200" cy="1485900"/>
          </a:xfrm>
          <a:prstGeom prst="rect">
            <a:avLst/>
          </a:prstGeom>
        </p:spPr>
        <p:txBody>
          <a:bodyPr anchorCtr="0" anchor="t" bIns="91425" lIns="91425" rIns="91425" tIns="91425">
            <a:noAutofit/>
          </a:bodyPr>
          <a:lstStyle/>
          <a:p>
            <a:pPr lvl="0" rtl="0">
              <a:spcBef>
                <a:spcPts val="0"/>
              </a:spcBef>
              <a:buNone/>
            </a:pPr>
            <a:r>
              <a:rPr lang="en-US"/>
              <a:t>The Solution</a:t>
            </a:r>
          </a:p>
        </p:txBody>
      </p:sp>
      <p:sp>
        <p:nvSpPr>
          <p:cNvPr id="226" name="Shape 226"/>
          <p:cNvSpPr txBox="1"/>
          <p:nvPr>
            <p:ph idx="2" type="body"/>
          </p:nvPr>
        </p:nvSpPr>
        <p:spPr>
          <a:xfrm>
            <a:off x="1371600" y="1802545"/>
            <a:ext cx="4443900" cy="4321500"/>
          </a:xfrm>
          <a:prstGeom prst="rect">
            <a:avLst/>
          </a:prstGeom>
        </p:spPr>
        <p:txBody>
          <a:bodyPr anchorCtr="0" anchor="t" bIns="91425" lIns="91425" rIns="91425" tIns="91425">
            <a:noAutofit/>
          </a:bodyPr>
          <a:lstStyle/>
          <a:p>
            <a:pPr indent="-228600" lvl="0" marL="457200" rtl="0">
              <a:spcBef>
                <a:spcPts val="0"/>
              </a:spcBef>
            </a:pPr>
            <a:r>
              <a:rPr lang="en-US"/>
              <a:t>For each iteration, the algorithm for stable marriage would be used to pair trees to their optimal positions</a:t>
            </a:r>
          </a:p>
          <a:p>
            <a:pPr indent="-228600" lvl="0" marL="457200" rtl="0">
              <a:spcBef>
                <a:spcPts val="0"/>
              </a:spcBef>
            </a:pPr>
            <a:r>
              <a:rPr lang="en-US"/>
              <a:t>Gradually filling up the plot of land starting from left to right</a:t>
            </a:r>
          </a:p>
          <a:p>
            <a:pPr indent="-228600" lvl="0" marL="457200" rtl="0">
              <a:spcBef>
                <a:spcPts val="0"/>
              </a:spcBef>
            </a:pPr>
            <a:r>
              <a:rPr lang="en-US"/>
              <a:t>In addition, the trees adjacent to them would also be considered so as to avoid planting too many trees of the same species in the forest thereby promoting biodiversity.</a:t>
            </a:r>
          </a:p>
        </p:txBody>
      </p:sp>
      <p:graphicFrame>
        <p:nvGraphicFramePr>
          <p:cNvPr id="227" name="Shape 227"/>
          <p:cNvGraphicFramePr/>
          <p:nvPr/>
        </p:nvGraphicFramePr>
        <p:xfrm>
          <a:off x="7030225" y="2056650"/>
          <a:ext cx="3000000" cy="3000000"/>
        </p:xfrm>
        <a:graphic>
          <a:graphicData uri="http://schemas.openxmlformats.org/drawingml/2006/table">
            <a:tbl>
              <a:tblPr>
                <a:noFill/>
                <a:tableStyleId>{22455E17-9C06-4DAB-BEC8-58793CA4A5F4}</a:tableStyleId>
              </a:tblPr>
              <a:tblGrid>
                <a:gridCol w="467800"/>
                <a:gridCol w="467800"/>
                <a:gridCol w="467800"/>
                <a:gridCol w="467800"/>
                <a:gridCol w="467800"/>
                <a:gridCol w="467800"/>
                <a:gridCol w="467800"/>
                <a:gridCol w="467800"/>
              </a:tblGrid>
              <a:tr h="158025">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660000"/>
                    </a:solidFill>
                  </a:tcPr>
                </a:tc>
                <a:tc>
                  <a:txBody>
                    <a:bodyPr>
                      <a:noAutofit/>
                    </a:bodyPr>
                    <a:lstStyle/>
                    <a:p>
                      <a:pPr lvl="0">
                        <a:spcBef>
                          <a:spcPts val="0"/>
                        </a:spcBef>
                        <a:buNone/>
                      </a:pPr>
                      <a:r>
                        <a:t/>
                      </a:r>
                      <a:endParaRPr/>
                    </a:p>
                  </a:txBody>
                  <a:tcPr marT="91425" marB="91425" marR="91425" marL="91425">
                    <a:solidFill>
                      <a:srgbClr val="660000"/>
                    </a:solidFill>
                  </a:tcPr>
                </a:tc>
                <a:tc>
                  <a:txBody>
                    <a:bodyPr>
                      <a:noAutofit/>
                    </a:bodyPr>
                    <a:lstStyle/>
                    <a:p>
                      <a:pPr lvl="0">
                        <a:spcBef>
                          <a:spcPts val="0"/>
                        </a:spcBef>
                        <a:buNone/>
                      </a:pPr>
                      <a:r>
                        <a:t/>
                      </a:r>
                      <a:endParaRPr/>
                    </a:p>
                  </a:txBody>
                  <a:tcPr marT="91425" marB="91425" marR="91425" marL="91425">
                    <a:solidFill>
                      <a:srgbClr val="660000"/>
                    </a:solidFill>
                  </a:tcPr>
                </a:tc>
                <a:tc>
                  <a:txBody>
                    <a:bodyPr>
                      <a:noAutofit/>
                    </a:bodyPr>
                    <a:lstStyle/>
                    <a:p>
                      <a:pPr lvl="0">
                        <a:spcBef>
                          <a:spcPts val="0"/>
                        </a:spcBef>
                        <a:buNone/>
                      </a:pPr>
                      <a:r>
                        <a:t/>
                      </a:r>
                      <a:endParaRPr/>
                    </a:p>
                  </a:txBody>
                  <a:tcPr marT="91425" marB="91425" marR="91425" marL="91425">
                    <a:solidFill>
                      <a:srgbClr val="EA9999"/>
                    </a:solidFill>
                  </a:tcPr>
                </a:tc>
                <a:tc>
                  <a:txBody>
                    <a:bodyPr>
                      <a:noAutofit/>
                    </a:bodyPr>
                    <a:lstStyle/>
                    <a:p>
                      <a:pPr lvl="0">
                        <a:spcBef>
                          <a:spcPts val="0"/>
                        </a:spcBef>
                        <a:buNone/>
                      </a:pPr>
                      <a:r>
                        <a:t/>
                      </a:r>
                      <a:endParaRPr/>
                    </a:p>
                  </a:txBody>
                  <a:tcPr marT="91425" marB="91425" marR="91425" marL="91425">
                    <a:solidFill>
                      <a:srgbClr val="EA9999"/>
                    </a:solidFill>
                  </a:tcPr>
                </a:tc>
              </a:tr>
              <a:tr h="158025">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660000"/>
                    </a:solidFill>
                  </a:tcPr>
                </a:tc>
                <a:tc>
                  <a:txBody>
                    <a:bodyPr>
                      <a:noAutofit/>
                    </a:bodyPr>
                    <a:lstStyle/>
                    <a:p>
                      <a:pPr lvl="0">
                        <a:spcBef>
                          <a:spcPts val="0"/>
                        </a:spcBef>
                        <a:buNone/>
                      </a:pPr>
                      <a:r>
                        <a:t/>
                      </a:r>
                      <a:endParaRPr/>
                    </a:p>
                  </a:txBody>
                  <a:tcPr marT="91425" marB="91425" marR="91425" marL="91425">
                    <a:solidFill>
                      <a:srgbClr val="660000"/>
                    </a:solidFill>
                  </a:tcPr>
                </a:tc>
                <a:tc>
                  <a:txBody>
                    <a:bodyPr>
                      <a:noAutofit/>
                    </a:bodyPr>
                    <a:lstStyle/>
                    <a:p>
                      <a:pPr lvl="0">
                        <a:spcBef>
                          <a:spcPts val="0"/>
                        </a:spcBef>
                        <a:buNone/>
                      </a:pPr>
                      <a:r>
                        <a:t/>
                      </a:r>
                      <a:endParaRPr/>
                    </a:p>
                  </a:txBody>
                  <a:tcPr marT="91425" marB="91425" marR="91425" marL="91425">
                    <a:solidFill>
                      <a:srgbClr val="660000"/>
                    </a:solidFill>
                  </a:tcPr>
                </a:tc>
                <a:tc>
                  <a:txBody>
                    <a:bodyPr>
                      <a:noAutofit/>
                    </a:bodyPr>
                    <a:lstStyle/>
                    <a:p>
                      <a:pPr lvl="0">
                        <a:spcBef>
                          <a:spcPts val="0"/>
                        </a:spcBef>
                        <a:buNone/>
                      </a:pPr>
                      <a:r>
                        <a:t/>
                      </a:r>
                      <a:endParaRPr/>
                    </a:p>
                  </a:txBody>
                  <a:tcPr marT="91425" marB="91425" marR="91425" marL="91425">
                    <a:solidFill>
                      <a:srgbClr val="EA9999"/>
                    </a:solidFill>
                  </a:tcPr>
                </a:tc>
                <a:tc>
                  <a:txBody>
                    <a:bodyPr>
                      <a:noAutofit/>
                    </a:bodyPr>
                    <a:lstStyle/>
                    <a:p>
                      <a:pPr lvl="0">
                        <a:spcBef>
                          <a:spcPts val="0"/>
                        </a:spcBef>
                        <a:buNone/>
                      </a:pPr>
                      <a:r>
                        <a:t/>
                      </a:r>
                      <a:endParaRPr/>
                    </a:p>
                  </a:txBody>
                  <a:tcPr marT="91425" marB="91425" marR="91425" marL="91425">
                    <a:solidFill>
                      <a:srgbClr val="EA9999"/>
                    </a:solidFill>
                  </a:tcPr>
                </a:tc>
              </a:tr>
              <a:tr h="158025">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660000"/>
                    </a:solidFill>
                  </a:tcPr>
                </a:tc>
                <a:tc>
                  <a:txBody>
                    <a:bodyPr>
                      <a:noAutofit/>
                    </a:bodyPr>
                    <a:lstStyle/>
                    <a:p>
                      <a:pPr lvl="0">
                        <a:spcBef>
                          <a:spcPts val="0"/>
                        </a:spcBef>
                        <a:buNone/>
                      </a:pPr>
                      <a:r>
                        <a:t/>
                      </a:r>
                      <a:endParaRPr/>
                    </a:p>
                  </a:txBody>
                  <a:tcPr marT="91425" marB="91425" marR="91425" marL="91425">
                    <a:solidFill>
                      <a:srgbClr val="660000"/>
                    </a:solidFill>
                  </a:tcPr>
                </a:tc>
                <a:tc>
                  <a:txBody>
                    <a:bodyPr>
                      <a:noAutofit/>
                    </a:bodyPr>
                    <a:lstStyle/>
                    <a:p>
                      <a:pPr lvl="0">
                        <a:spcBef>
                          <a:spcPts val="0"/>
                        </a:spcBef>
                        <a:buNone/>
                      </a:pPr>
                      <a:r>
                        <a:t/>
                      </a:r>
                      <a:endParaRPr/>
                    </a:p>
                  </a:txBody>
                  <a:tcPr marT="91425" marB="91425" marR="91425" marL="91425">
                    <a:solidFill>
                      <a:srgbClr val="66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r>
              <a:tr h="158025">
                <a:tc>
                  <a:txBody>
                    <a:bodyPr>
                      <a:noAutofit/>
                    </a:bodyPr>
                    <a:lstStyle/>
                    <a:p>
                      <a:pPr lvl="0">
                        <a:spcBef>
                          <a:spcPts val="0"/>
                        </a:spcBef>
                        <a:buNone/>
                      </a:pPr>
                      <a:r>
                        <a:t/>
                      </a:r>
                      <a:endParaRPr/>
                    </a:p>
                  </a:txBody>
                  <a:tcPr marT="91425" marB="91425" marR="91425" marL="91425">
                    <a:solidFill>
                      <a:srgbClr val="CC0000"/>
                    </a:solidFill>
                  </a:tcPr>
                </a:tc>
                <a:tc>
                  <a:txBody>
                    <a:bodyPr>
                      <a:noAutofit/>
                    </a:bodyPr>
                    <a:lstStyle/>
                    <a:p>
                      <a:pPr lvl="0">
                        <a:spcBef>
                          <a:spcPts val="0"/>
                        </a:spcBef>
                        <a:buNone/>
                      </a:pPr>
                      <a:r>
                        <a:t/>
                      </a:r>
                      <a:endParaRPr/>
                    </a:p>
                  </a:txBody>
                  <a:tcPr marT="91425" marB="91425" marR="91425" marL="91425">
                    <a:solidFill>
                      <a:srgbClr val="CC0000"/>
                    </a:solidFill>
                  </a:tcPr>
                </a:tc>
                <a:tc>
                  <a:txBody>
                    <a:bodyPr>
                      <a:noAutofit/>
                    </a:bodyPr>
                    <a:lstStyle/>
                    <a:p>
                      <a:pPr lvl="0">
                        <a:spcBef>
                          <a:spcPts val="0"/>
                        </a:spcBef>
                        <a:buNone/>
                      </a:pPr>
                      <a:r>
                        <a:t/>
                      </a:r>
                      <a:endParaRPr/>
                    </a:p>
                  </a:txBody>
                  <a:tcPr marT="91425" marB="91425" marR="91425" marL="91425">
                    <a:solidFill>
                      <a:srgbClr val="E06666"/>
                    </a:solidFill>
                  </a:tcPr>
                </a:tc>
                <a:tc>
                  <a:txBody>
                    <a:bodyPr>
                      <a:noAutofit/>
                    </a:bodyPr>
                    <a:lstStyle/>
                    <a:p>
                      <a:pPr lvl="0">
                        <a:spcBef>
                          <a:spcPts val="0"/>
                        </a:spcBef>
                        <a:buNone/>
                      </a:pPr>
                      <a:r>
                        <a:t/>
                      </a:r>
                      <a:endParaRPr/>
                    </a:p>
                  </a:txBody>
                  <a:tcPr marT="91425" marB="91425" marR="91425" marL="91425">
                    <a:solidFill>
                      <a:srgbClr val="E06666"/>
                    </a:solidFill>
                  </a:tcPr>
                </a:tc>
                <a:tc>
                  <a:txBody>
                    <a:bodyPr>
                      <a:noAutofit/>
                    </a:bodyPr>
                    <a:lstStyle/>
                    <a:p>
                      <a:pPr lvl="0">
                        <a:spcBef>
                          <a:spcPts val="0"/>
                        </a:spcBef>
                        <a:buNone/>
                      </a:pPr>
                      <a:r>
                        <a:t/>
                      </a:r>
                      <a:endParaRPr/>
                    </a:p>
                  </a:txBody>
                  <a:tcPr marT="91425" marB="91425" marR="91425" marL="91425">
                    <a:solidFill>
                      <a:srgbClr val="EA9999"/>
                    </a:solidFill>
                  </a:tcPr>
                </a:tc>
                <a:tc>
                  <a:txBody>
                    <a:bodyPr>
                      <a:noAutofit/>
                    </a:bodyPr>
                    <a:lstStyle/>
                    <a:p>
                      <a:pPr lvl="0">
                        <a:spcBef>
                          <a:spcPts val="0"/>
                        </a:spcBef>
                        <a:buNone/>
                      </a:pPr>
                      <a:r>
                        <a:t/>
                      </a:r>
                      <a:endParaRPr/>
                    </a:p>
                  </a:txBody>
                  <a:tcPr marT="91425" marB="91425" marR="91425" marL="91425">
                    <a:solidFill>
                      <a:srgbClr val="EA9999"/>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r>
              <a:tr h="158025">
                <a:tc>
                  <a:txBody>
                    <a:bodyPr>
                      <a:noAutofit/>
                    </a:bodyPr>
                    <a:lstStyle/>
                    <a:p>
                      <a:pPr lvl="0">
                        <a:spcBef>
                          <a:spcPts val="0"/>
                        </a:spcBef>
                        <a:buNone/>
                      </a:pPr>
                      <a:r>
                        <a:t/>
                      </a:r>
                      <a:endParaRPr/>
                    </a:p>
                  </a:txBody>
                  <a:tcPr marT="91425" marB="91425" marR="91425" marL="91425">
                    <a:solidFill>
                      <a:srgbClr val="CC0000"/>
                    </a:solidFill>
                  </a:tcPr>
                </a:tc>
                <a:tc>
                  <a:txBody>
                    <a:bodyPr>
                      <a:noAutofit/>
                    </a:bodyPr>
                    <a:lstStyle/>
                    <a:p>
                      <a:pPr lvl="0">
                        <a:spcBef>
                          <a:spcPts val="0"/>
                        </a:spcBef>
                        <a:buNone/>
                      </a:pPr>
                      <a:r>
                        <a:t/>
                      </a:r>
                      <a:endParaRPr/>
                    </a:p>
                  </a:txBody>
                  <a:tcPr marT="91425" marB="91425" marR="91425" marL="91425">
                    <a:solidFill>
                      <a:srgbClr val="CC0000"/>
                    </a:solidFill>
                  </a:tcPr>
                </a:tc>
                <a:tc>
                  <a:txBody>
                    <a:bodyPr>
                      <a:noAutofit/>
                    </a:bodyPr>
                    <a:lstStyle/>
                    <a:p>
                      <a:pPr lvl="0">
                        <a:spcBef>
                          <a:spcPts val="0"/>
                        </a:spcBef>
                        <a:buNone/>
                      </a:pPr>
                      <a:r>
                        <a:t/>
                      </a:r>
                      <a:endParaRPr/>
                    </a:p>
                  </a:txBody>
                  <a:tcPr marT="91425" marB="91425" marR="91425" marL="91425">
                    <a:solidFill>
                      <a:srgbClr val="E06666"/>
                    </a:solidFill>
                  </a:tcPr>
                </a:tc>
                <a:tc>
                  <a:txBody>
                    <a:bodyPr>
                      <a:noAutofit/>
                    </a:bodyPr>
                    <a:lstStyle/>
                    <a:p>
                      <a:pPr lvl="0">
                        <a:spcBef>
                          <a:spcPts val="0"/>
                        </a:spcBef>
                        <a:buNone/>
                      </a:pPr>
                      <a:r>
                        <a:t/>
                      </a:r>
                      <a:endParaRPr/>
                    </a:p>
                  </a:txBody>
                  <a:tcPr marT="91425" marB="91425" marR="91425" marL="91425">
                    <a:solidFill>
                      <a:srgbClr val="E06666"/>
                    </a:solidFill>
                  </a:tcPr>
                </a:tc>
                <a:tc>
                  <a:txBody>
                    <a:bodyPr>
                      <a:noAutofit/>
                    </a:bodyPr>
                    <a:lstStyle/>
                    <a:p>
                      <a:pPr lvl="0">
                        <a:spcBef>
                          <a:spcPts val="0"/>
                        </a:spcBef>
                        <a:buNone/>
                      </a:pPr>
                      <a:r>
                        <a:t/>
                      </a:r>
                      <a:endParaRPr/>
                    </a:p>
                  </a:txBody>
                  <a:tcPr marT="91425" marB="91425" marR="91425" marL="91425">
                    <a:solidFill>
                      <a:srgbClr val="EA9999"/>
                    </a:solidFill>
                  </a:tcPr>
                </a:tc>
                <a:tc>
                  <a:txBody>
                    <a:bodyPr>
                      <a:noAutofit/>
                    </a:bodyPr>
                    <a:lstStyle/>
                    <a:p>
                      <a:pPr lvl="0">
                        <a:spcBef>
                          <a:spcPts val="0"/>
                        </a:spcBef>
                        <a:buNone/>
                      </a:pPr>
                      <a:r>
                        <a:t/>
                      </a:r>
                      <a:endParaRPr/>
                    </a:p>
                  </a:txBody>
                  <a:tcPr marT="91425" marB="91425" marR="91425" marL="91425">
                    <a:solidFill>
                      <a:srgbClr val="EA9999"/>
                    </a:solidFill>
                  </a:tcPr>
                </a:tc>
                <a:tc>
                  <a:txBody>
                    <a:bodyPr>
                      <a:noAutofit/>
                    </a:bodyPr>
                    <a:lstStyle/>
                    <a:p>
                      <a:pPr lvl="0">
                        <a:spcBef>
                          <a:spcPts val="0"/>
                        </a:spcBef>
                        <a:buNone/>
                      </a:pPr>
                      <a:r>
                        <a:t/>
                      </a:r>
                      <a:endParaRPr/>
                    </a:p>
                  </a:txBody>
                  <a:tcPr marT="91425" marB="91425" marR="91425" marL="91425">
                    <a:solidFill>
                      <a:srgbClr val="E06666"/>
                    </a:solidFill>
                  </a:tcPr>
                </a:tc>
                <a:tc>
                  <a:txBody>
                    <a:bodyPr>
                      <a:noAutofit/>
                    </a:bodyPr>
                    <a:lstStyle/>
                    <a:p>
                      <a:pPr lvl="0">
                        <a:spcBef>
                          <a:spcPts val="0"/>
                        </a:spcBef>
                        <a:buNone/>
                      </a:pPr>
                      <a:r>
                        <a:t/>
                      </a:r>
                      <a:endParaRPr/>
                    </a:p>
                  </a:txBody>
                  <a:tcPr marT="91425" marB="91425" marR="91425" marL="91425">
                    <a:solidFill>
                      <a:srgbClr val="E06666"/>
                    </a:solidFill>
                  </a:tcPr>
                </a:tc>
              </a:tr>
              <a:tr h="158025">
                <a:tc>
                  <a:txBody>
                    <a:bodyPr>
                      <a:noAutofit/>
                    </a:bodyPr>
                    <a:lstStyle/>
                    <a:p>
                      <a:pPr lvl="0">
                        <a:spcBef>
                          <a:spcPts val="0"/>
                        </a:spcBef>
                        <a:buNone/>
                      </a:pPr>
                      <a:r>
                        <a:t/>
                      </a:r>
                      <a:endParaRPr/>
                    </a:p>
                  </a:txBody>
                  <a:tcPr marT="91425" marB="91425" marR="91425" marL="91425">
                    <a:solidFill>
                      <a:srgbClr val="E06666"/>
                    </a:solidFill>
                  </a:tcPr>
                </a:tc>
                <a:tc>
                  <a:txBody>
                    <a:bodyPr>
                      <a:noAutofit/>
                    </a:bodyPr>
                    <a:lstStyle/>
                    <a:p>
                      <a:pPr lvl="0">
                        <a:spcBef>
                          <a:spcPts val="0"/>
                        </a:spcBef>
                        <a:buNone/>
                      </a:pPr>
                      <a:r>
                        <a:t/>
                      </a:r>
                      <a:endParaRPr/>
                    </a:p>
                  </a:txBody>
                  <a:tcPr marT="91425" marB="91425" marR="91425" marL="91425">
                    <a:solidFill>
                      <a:srgbClr val="F4CCCC"/>
                    </a:solidFill>
                  </a:tcPr>
                </a:tc>
                <a:tc>
                  <a:txBody>
                    <a:bodyPr>
                      <a:noAutofit/>
                    </a:bodyPr>
                    <a:lstStyle/>
                    <a:p>
                      <a:pPr lvl="0">
                        <a:spcBef>
                          <a:spcPts val="0"/>
                        </a:spcBef>
                        <a:buNone/>
                      </a:pPr>
                      <a:r>
                        <a:t/>
                      </a:r>
                      <a:endParaRPr/>
                    </a:p>
                  </a:txBody>
                  <a:tcPr marT="91425" marB="91425" marR="91425" marL="91425">
                    <a:solidFill>
                      <a:srgbClr val="F4CCCC"/>
                    </a:solidFill>
                  </a:tcPr>
                </a:tc>
                <a:tc>
                  <a:txBody>
                    <a:bodyPr>
                      <a:noAutofit/>
                    </a:bodyPr>
                    <a:lstStyle/>
                    <a:p>
                      <a:pPr lvl="0">
                        <a:spcBef>
                          <a:spcPts val="0"/>
                        </a:spcBef>
                        <a:buNone/>
                      </a:pPr>
                      <a:r>
                        <a:t/>
                      </a:r>
                      <a:endParaRPr/>
                    </a:p>
                  </a:txBody>
                  <a:tcPr marT="91425" marB="91425" marR="91425" marL="91425">
                    <a:solidFill>
                      <a:srgbClr val="EA9999"/>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E06666"/>
                    </a:solidFill>
                  </a:tcPr>
                </a:tc>
                <a:tc>
                  <a:txBody>
                    <a:bodyPr>
                      <a:noAutofit/>
                    </a:bodyPr>
                    <a:lstStyle/>
                    <a:p>
                      <a:pPr lvl="0">
                        <a:spcBef>
                          <a:spcPts val="0"/>
                        </a:spcBef>
                        <a:buNone/>
                      </a:pPr>
                      <a:r>
                        <a:t/>
                      </a:r>
                      <a:endParaRPr/>
                    </a:p>
                  </a:txBody>
                  <a:tcPr marT="91425" marB="91425" marR="91425" marL="91425">
                    <a:solidFill>
                      <a:srgbClr val="E06666"/>
                    </a:solidFill>
                  </a:tcPr>
                </a:tc>
              </a:tr>
              <a:tr h="158025">
                <a:tc>
                  <a:txBody>
                    <a:bodyPr>
                      <a:noAutofit/>
                    </a:bodyPr>
                    <a:lstStyle/>
                    <a:p>
                      <a:pPr lvl="0">
                        <a:spcBef>
                          <a:spcPts val="0"/>
                        </a:spcBef>
                        <a:buNone/>
                      </a:pPr>
                      <a:r>
                        <a:t/>
                      </a:r>
                      <a:endParaRPr/>
                    </a:p>
                  </a:txBody>
                  <a:tcPr marT="91425" marB="91425" marR="91425" marL="91425">
                    <a:solidFill>
                      <a:srgbClr val="EA9999"/>
                    </a:solidFill>
                  </a:tcPr>
                </a:tc>
                <a:tc>
                  <a:txBody>
                    <a:bodyPr>
                      <a:noAutofit/>
                    </a:bodyPr>
                    <a:lstStyle/>
                    <a:p>
                      <a:pPr lvl="0">
                        <a:spcBef>
                          <a:spcPts val="0"/>
                        </a:spcBef>
                        <a:buNone/>
                      </a:pPr>
                      <a:r>
                        <a:t/>
                      </a:r>
                      <a:endParaRPr/>
                    </a:p>
                  </a:txBody>
                  <a:tcPr marT="91425" marB="91425" marR="91425" marL="91425">
                    <a:solidFill>
                      <a:srgbClr val="F4CCCC"/>
                    </a:solidFill>
                  </a:tcPr>
                </a:tc>
                <a:tc>
                  <a:txBody>
                    <a:bodyPr>
                      <a:noAutofit/>
                    </a:bodyPr>
                    <a:lstStyle/>
                    <a:p>
                      <a:pPr lvl="0">
                        <a:spcBef>
                          <a:spcPts val="0"/>
                        </a:spcBef>
                        <a:buNone/>
                      </a:pPr>
                      <a:r>
                        <a:t/>
                      </a:r>
                      <a:endParaRPr/>
                    </a:p>
                  </a:txBody>
                  <a:tcPr marT="91425" marB="91425" marR="91425" marL="91425">
                    <a:solidFill>
                      <a:srgbClr val="F4CCCC"/>
                    </a:solidFill>
                  </a:tcPr>
                </a:tc>
                <a:tc>
                  <a:txBody>
                    <a:bodyPr>
                      <a:noAutofit/>
                    </a:bodyPr>
                    <a:lstStyle/>
                    <a:p>
                      <a:pPr lvl="0">
                        <a:spcBef>
                          <a:spcPts val="0"/>
                        </a:spcBef>
                        <a:buNone/>
                      </a:pPr>
                      <a:r>
                        <a:t/>
                      </a:r>
                      <a:endParaRPr/>
                    </a:p>
                  </a:txBody>
                  <a:tcPr marT="91425" marB="91425" marR="91425" marL="91425">
                    <a:solidFill>
                      <a:srgbClr val="E06666"/>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660000"/>
                    </a:solidFill>
                  </a:tcPr>
                </a:tc>
                <a:tc>
                  <a:txBody>
                    <a:bodyPr>
                      <a:noAutofit/>
                    </a:bodyPr>
                    <a:lstStyle/>
                    <a:p>
                      <a:pPr lvl="0">
                        <a:spcBef>
                          <a:spcPts val="0"/>
                        </a:spcBef>
                        <a:buNone/>
                      </a:pPr>
                      <a:r>
                        <a:t/>
                      </a:r>
                      <a:endParaRPr/>
                    </a:p>
                  </a:txBody>
                  <a:tcPr marT="91425" marB="91425" marR="91425" marL="91425">
                    <a:solidFill>
                      <a:srgbClr val="660000"/>
                    </a:solidFill>
                  </a:tcPr>
                </a:tc>
              </a:tr>
              <a:tr h="158025">
                <a:tc>
                  <a:txBody>
                    <a:bodyPr>
                      <a:noAutofit/>
                    </a:bodyPr>
                    <a:lstStyle/>
                    <a:p>
                      <a:pPr lvl="0">
                        <a:spcBef>
                          <a:spcPts val="0"/>
                        </a:spcBef>
                        <a:buNone/>
                      </a:pPr>
                      <a:r>
                        <a:t/>
                      </a:r>
                      <a:endParaRPr/>
                    </a:p>
                  </a:txBody>
                  <a:tcPr marT="91425" marB="91425" marR="91425" marL="91425">
                    <a:solidFill>
                      <a:srgbClr val="F4CCCC"/>
                    </a:solidFill>
                  </a:tcPr>
                </a:tc>
                <a:tc>
                  <a:txBody>
                    <a:bodyPr>
                      <a:noAutofit/>
                    </a:bodyPr>
                    <a:lstStyle/>
                    <a:p>
                      <a:pPr lvl="0">
                        <a:spcBef>
                          <a:spcPts val="0"/>
                        </a:spcBef>
                        <a:buNone/>
                      </a:pPr>
                      <a:r>
                        <a:t/>
                      </a:r>
                      <a:endParaRPr/>
                    </a:p>
                  </a:txBody>
                  <a:tcPr marT="91425" marB="91425" marR="91425" marL="91425">
                    <a:solidFill>
                      <a:srgbClr val="660000"/>
                    </a:solidFill>
                  </a:tcPr>
                </a:tc>
                <a:tc>
                  <a:txBody>
                    <a:bodyPr>
                      <a:noAutofit/>
                    </a:bodyPr>
                    <a:lstStyle/>
                    <a:p>
                      <a:pPr lvl="0">
                        <a:spcBef>
                          <a:spcPts val="0"/>
                        </a:spcBef>
                        <a:buNone/>
                      </a:pPr>
                      <a:r>
                        <a:t/>
                      </a:r>
                      <a:endParaRPr/>
                    </a:p>
                  </a:txBody>
                  <a:tcPr marT="91425" marB="91425" marR="91425" marL="91425">
                    <a:solidFill>
                      <a:srgbClr val="990000"/>
                    </a:solidFill>
                  </a:tcPr>
                </a:tc>
                <a:tc>
                  <a:txBody>
                    <a:bodyPr>
                      <a:noAutofit/>
                    </a:bodyPr>
                    <a:lstStyle/>
                    <a:p>
                      <a:pPr lvl="0">
                        <a:spcBef>
                          <a:spcPts val="0"/>
                        </a:spcBef>
                        <a:buNone/>
                      </a:pPr>
                      <a:r>
                        <a:t/>
                      </a:r>
                      <a:endParaRPr/>
                    </a:p>
                  </a:txBody>
                  <a:tcPr marT="91425" marB="91425" marR="91425" marL="91425">
                    <a:solidFill>
                      <a:srgbClr val="CC0000"/>
                    </a:solidFill>
                  </a:tcPr>
                </a:tc>
                <a:tc>
                  <a:txBody>
                    <a:bodyPr>
                      <a:noAutofit/>
                    </a:bodyPr>
                    <a:lstStyle/>
                    <a:p>
                      <a:pPr lvl="0">
                        <a:spcBef>
                          <a:spcPts val="0"/>
                        </a:spcBef>
                        <a:buNone/>
                      </a:pPr>
                      <a:r>
                        <a:t/>
                      </a:r>
                      <a:endParaRPr/>
                    </a:p>
                  </a:txBody>
                  <a:tcPr marT="91425" marB="91425" marR="91425" marL="91425">
                    <a:solidFill>
                      <a:srgbClr val="EA9999"/>
                    </a:solidFill>
                  </a:tcPr>
                </a:tc>
                <a:tc>
                  <a:txBody>
                    <a:bodyPr>
                      <a:noAutofit/>
                    </a:bodyPr>
                    <a:lstStyle/>
                    <a:p>
                      <a:pPr lvl="0">
                        <a:spcBef>
                          <a:spcPts val="0"/>
                        </a:spcBef>
                        <a:buNone/>
                      </a:pPr>
                      <a:r>
                        <a:t/>
                      </a:r>
                      <a:endParaRPr/>
                    </a:p>
                  </a:txBody>
                  <a:tcPr marT="91425" marB="91425" marR="91425" marL="91425">
                    <a:solidFill>
                      <a:srgbClr val="F4CCCC"/>
                    </a:solidFill>
                  </a:tcPr>
                </a:tc>
                <a:tc>
                  <a:txBody>
                    <a:bodyPr>
                      <a:noAutofit/>
                    </a:bodyPr>
                    <a:lstStyle/>
                    <a:p>
                      <a:pPr lvl="0">
                        <a:spcBef>
                          <a:spcPts val="0"/>
                        </a:spcBef>
                        <a:buNone/>
                      </a:pPr>
                      <a:r>
                        <a:t/>
                      </a:r>
                      <a:endParaRPr/>
                    </a:p>
                  </a:txBody>
                  <a:tcPr marT="91425" marB="91425" marR="91425" marL="91425">
                    <a:solidFill>
                      <a:srgbClr val="660000"/>
                    </a:solidFill>
                  </a:tcPr>
                </a:tc>
                <a:tc>
                  <a:txBody>
                    <a:bodyPr>
                      <a:noAutofit/>
                    </a:bodyPr>
                    <a:lstStyle/>
                    <a:p>
                      <a:pPr lvl="0">
                        <a:spcBef>
                          <a:spcPts val="0"/>
                        </a:spcBef>
                        <a:buNone/>
                      </a:pPr>
                      <a:r>
                        <a:t/>
                      </a:r>
                      <a:endParaRPr/>
                    </a:p>
                  </a:txBody>
                  <a:tcPr marT="91425" marB="91425" marR="91425" marL="91425">
                    <a:solidFill>
                      <a:srgbClr val="660000"/>
                    </a:solidFill>
                  </a:tcPr>
                </a:tc>
              </a:tr>
            </a:tbl>
          </a:graphicData>
        </a:graphic>
      </p:graphicFrame>
      <p:sp>
        <p:nvSpPr>
          <p:cNvPr id="228" name="Shape 228"/>
          <p:cNvSpPr txBox="1"/>
          <p:nvPr/>
        </p:nvSpPr>
        <p:spPr>
          <a:xfrm>
            <a:off x="8561725" y="1647400"/>
            <a:ext cx="1197600" cy="318000"/>
          </a:xfrm>
          <a:prstGeom prst="rect">
            <a:avLst/>
          </a:prstGeom>
          <a:noFill/>
          <a:ln>
            <a:noFill/>
          </a:ln>
        </p:spPr>
        <p:txBody>
          <a:bodyPr anchorCtr="0" anchor="t" bIns="91425" lIns="91425" rIns="91425" tIns="91425">
            <a:noAutofit/>
          </a:bodyPr>
          <a:lstStyle/>
          <a:p>
            <a:pPr lvl="0" rtl="0">
              <a:spcBef>
                <a:spcPts val="0"/>
              </a:spcBef>
              <a:buNone/>
            </a:pPr>
            <a:r>
              <a:rPr lang="en-US"/>
              <a:t>North</a:t>
            </a:r>
          </a:p>
        </p:txBody>
      </p:sp>
      <p:cxnSp>
        <p:nvCxnSpPr>
          <p:cNvPr id="229" name="Shape 229"/>
          <p:cNvCxnSpPr/>
          <p:nvPr/>
        </p:nvCxnSpPr>
        <p:spPr>
          <a:xfrm>
            <a:off x="7030225" y="5379075"/>
            <a:ext cx="3948300" cy="93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Conclusion</a:t>
            </a:r>
          </a:p>
        </p:txBody>
      </p:sp>
      <p:sp>
        <p:nvSpPr>
          <p:cNvPr id="235" name="Shape 235"/>
          <p:cNvSpPr txBox="1"/>
          <p:nvPr>
            <p:ph idx="1" type="body"/>
          </p:nvPr>
        </p:nvSpPr>
        <p:spPr>
          <a:xfrm>
            <a:off x="1371600" y="2286000"/>
            <a:ext cx="9601200" cy="3581399"/>
          </a:xfrm>
          <a:prstGeom prst="rect">
            <a:avLst/>
          </a:prstGeom>
          <a:noFill/>
          <a:ln>
            <a:noFill/>
          </a:ln>
        </p:spPr>
        <p:txBody>
          <a:bodyPr anchorCtr="0" anchor="t" bIns="45700" lIns="91425" rIns="91425" tIns="45700">
            <a:noAutofit/>
          </a:bodyPr>
          <a:lstStyle/>
          <a:p>
            <a:pPr indent="-384048" lvl="0" marL="384048" marR="0" rtl="0" algn="l">
              <a:lnSpc>
                <a:spcPct val="94000"/>
              </a:lnSpc>
              <a:spcBef>
                <a:spcPts val="0"/>
              </a:spcBef>
              <a:spcAft>
                <a:spcPts val="0"/>
              </a:spcAft>
              <a:buClr>
                <a:schemeClr val="dk2"/>
              </a:buClr>
              <a:buSzPct val="100000"/>
              <a:buFont typeface="Source Sans Pro"/>
              <a:buChar char="■"/>
            </a:pPr>
            <a:r>
              <a:rPr lang="en-US"/>
              <a:t>T</a:t>
            </a:r>
            <a:r>
              <a:rPr b="0" i="0" lang="en-US" sz="2000" u="none" cap="none" strike="noStrike">
                <a:solidFill>
                  <a:schemeClr val="dk2"/>
                </a:solidFill>
                <a:latin typeface="Source Sans Pro"/>
                <a:ea typeface="Source Sans Pro"/>
                <a:cs typeface="Source Sans Pro"/>
                <a:sym typeface="Source Sans Pro"/>
              </a:rPr>
              <a:t>he overall process of reforestation is considered as a hassle for common people who are not dedicated to the field of reforestation/agriculture and that majority would not even consider planting, even on a small scale (such as on a home garden or small lot) if the hassle of maintaining the garden is present.</a:t>
            </a:r>
          </a:p>
          <a:p>
            <a:pPr indent="-384048" lvl="0" marL="384048" marR="0" rtl="0" algn="l">
              <a:lnSpc>
                <a:spcPct val="94000"/>
              </a:lnSpc>
              <a:spcBef>
                <a:spcPts val="1200"/>
              </a:spcBef>
              <a:spcAft>
                <a:spcPts val="0"/>
              </a:spcAft>
              <a:buClr>
                <a:schemeClr val="dk2"/>
              </a:buClr>
              <a:buSzPct val="100000"/>
              <a:buFont typeface="Source Sans Pro"/>
              <a:buChar char="■"/>
            </a:pPr>
            <a:r>
              <a:rPr lang="en-US"/>
              <a:t>The group were able create a solution that would aid in the data gathering/research phase of reforestation thereby allowing its users to focus on other tasks at hand. Which was considered effective and helpful by an agricultural expert.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Outline</a:t>
            </a:r>
          </a:p>
        </p:txBody>
      </p:sp>
      <p:sp>
        <p:nvSpPr>
          <p:cNvPr id="106" name="Shape 106"/>
          <p:cNvSpPr txBox="1"/>
          <p:nvPr>
            <p:ph idx="1" type="body"/>
          </p:nvPr>
        </p:nvSpPr>
        <p:spPr>
          <a:xfrm>
            <a:off x="1371600" y="2286000"/>
            <a:ext cx="9601200" cy="3581399"/>
          </a:xfrm>
          <a:prstGeom prst="rect">
            <a:avLst/>
          </a:prstGeom>
          <a:noFill/>
          <a:ln>
            <a:noFill/>
          </a:ln>
        </p:spPr>
        <p:txBody>
          <a:bodyPr anchorCtr="0" anchor="t" bIns="45700" lIns="91425" rIns="91425" tIns="45700">
            <a:noAutofit/>
          </a:bodyPr>
          <a:lstStyle/>
          <a:p>
            <a:pPr indent="-457200" lvl="0" marL="457200" marR="0" rtl="0" algn="l">
              <a:lnSpc>
                <a:spcPct val="94000"/>
              </a:lnSpc>
              <a:spcBef>
                <a:spcPts val="0"/>
              </a:spcBef>
              <a:spcAft>
                <a:spcPts val="0"/>
              </a:spcAft>
              <a:buClr>
                <a:schemeClr val="dk2"/>
              </a:buClr>
              <a:buSzPct val="100000"/>
              <a:buFont typeface="Source Sans Pro"/>
              <a:buAutoNum type="arabicPeriod"/>
            </a:pPr>
            <a:r>
              <a:rPr b="0" i="0" lang="en-US" sz="2000" u="none" cap="none" strike="noStrike">
                <a:solidFill>
                  <a:schemeClr val="dk2"/>
                </a:solidFill>
                <a:latin typeface="Source Sans Pro"/>
                <a:ea typeface="Source Sans Pro"/>
                <a:cs typeface="Source Sans Pro"/>
                <a:sym typeface="Source Sans Pro"/>
              </a:rPr>
              <a:t>Introduction </a:t>
            </a:r>
          </a:p>
          <a:p>
            <a:pPr indent="-457200" lvl="0" marL="457200" marR="0" rtl="0" algn="l">
              <a:lnSpc>
                <a:spcPct val="94000"/>
              </a:lnSpc>
              <a:spcBef>
                <a:spcPts val="1200"/>
              </a:spcBef>
              <a:spcAft>
                <a:spcPts val="0"/>
              </a:spcAft>
              <a:buClr>
                <a:schemeClr val="dk2"/>
              </a:buClr>
              <a:buSzPct val="100000"/>
              <a:buFont typeface="Source Sans Pro"/>
              <a:buAutoNum type="arabicPeriod"/>
            </a:pPr>
            <a:r>
              <a:rPr b="0" i="0" lang="en-US" sz="2000" u="none" cap="none" strike="noStrike">
                <a:solidFill>
                  <a:schemeClr val="dk2"/>
                </a:solidFill>
                <a:latin typeface="Source Sans Pro"/>
                <a:ea typeface="Source Sans Pro"/>
                <a:cs typeface="Source Sans Pro"/>
                <a:sym typeface="Source Sans Pro"/>
              </a:rPr>
              <a:t>Research Objectives </a:t>
            </a:r>
          </a:p>
          <a:p>
            <a:pPr indent="-457200" lvl="0" marL="457200" marR="0" rtl="0" algn="l">
              <a:lnSpc>
                <a:spcPct val="94000"/>
              </a:lnSpc>
              <a:spcBef>
                <a:spcPts val="1200"/>
              </a:spcBef>
              <a:spcAft>
                <a:spcPts val="0"/>
              </a:spcAft>
              <a:buClr>
                <a:schemeClr val="dk2"/>
              </a:buClr>
              <a:buSzPct val="100000"/>
              <a:buFont typeface="Source Sans Pro"/>
              <a:buAutoNum type="arabicPeriod"/>
            </a:pPr>
            <a:r>
              <a:rPr b="0" i="0" lang="en-US" sz="2000" u="none" cap="none" strike="noStrike">
                <a:solidFill>
                  <a:schemeClr val="dk2"/>
                </a:solidFill>
                <a:latin typeface="Source Sans Pro"/>
                <a:ea typeface="Source Sans Pro"/>
                <a:cs typeface="Source Sans Pro"/>
                <a:sym typeface="Source Sans Pro"/>
              </a:rPr>
              <a:t>Proposed Solution</a:t>
            </a:r>
          </a:p>
          <a:p>
            <a:pPr indent="-457200" lvl="0" marL="457200" marR="0" rtl="0" algn="l">
              <a:lnSpc>
                <a:spcPct val="94000"/>
              </a:lnSpc>
              <a:spcBef>
                <a:spcPts val="1200"/>
              </a:spcBef>
              <a:spcAft>
                <a:spcPts val="0"/>
              </a:spcAft>
              <a:buClr>
                <a:schemeClr val="dk2"/>
              </a:buClr>
              <a:buSzPct val="100000"/>
              <a:buFont typeface="Source Sans Pro"/>
              <a:buAutoNum type="arabicPeriod"/>
            </a:pPr>
            <a:r>
              <a:rPr b="0" i="0" lang="en-US" sz="2000" u="none" cap="none" strike="noStrike">
                <a:solidFill>
                  <a:schemeClr val="dk2"/>
                </a:solidFill>
                <a:latin typeface="Source Sans Pro"/>
                <a:ea typeface="Source Sans Pro"/>
                <a:cs typeface="Source Sans Pro"/>
                <a:sym typeface="Source Sans Pro"/>
              </a:rPr>
              <a:t>Research Methodology</a:t>
            </a:r>
          </a:p>
          <a:p>
            <a:pPr indent="-457200" lvl="0" marL="457200" marR="0" rtl="0" algn="l">
              <a:lnSpc>
                <a:spcPct val="94000"/>
              </a:lnSpc>
              <a:spcBef>
                <a:spcPts val="1200"/>
              </a:spcBef>
              <a:spcAft>
                <a:spcPts val="0"/>
              </a:spcAft>
              <a:buClr>
                <a:schemeClr val="dk2"/>
              </a:buClr>
              <a:buSzPct val="100000"/>
              <a:buFont typeface="Source Sans Pro"/>
              <a:buAutoNum type="arabicPeriod"/>
            </a:pPr>
            <a:r>
              <a:rPr b="0" i="0" lang="en-US" sz="2000" u="none" cap="none" strike="noStrike">
                <a:solidFill>
                  <a:schemeClr val="dk2"/>
                </a:solidFill>
                <a:latin typeface="Source Sans Pro"/>
                <a:ea typeface="Source Sans Pro"/>
                <a:cs typeface="Source Sans Pro"/>
                <a:sym typeface="Source Sans Pro"/>
              </a:rPr>
              <a:t>Results</a:t>
            </a:r>
          </a:p>
          <a:p>
            <a:pPr indent="-457200" lvl="0" marL="457200" marR="0" rtl="0" algn="l">
              <a:lnSpc>
                <a:spcPct val="94000"/>
              </a:lnSpc>
              <a:spcBef>
                <a:spcPts val="1200"/>
              </a:spcBef>
              <a:spcAft>
                <a:spcPts val="0"/>
              </a:spcAft>
              <a:buClr>
                <a:schemeClr val="dk2"/>
              </a:buClr>
              <a:buSzPct val="100000"/>
              <a:buFont typeface="Source Sans Pro"/>
              <a:buAutoNum type="arabicPeriod"/>
            </a:pPr>
            <a:r>
              <a:rPr lang="en-US"/>
              <a:t>The Solution</a:t>
            </a:r>
            <a:r>
              <a:rPr b="0" i="0" lang="en-US" sz="2000" u="none" cap="none" strike="noStrike">
                <a:solidFill>
                  <a:schemeClr val="dk2"/>
                </a:solidFill>
                <a:latin typeface="Source Sans Pro"/>
                <a:ea typeface="Source Sans Pro"/>
                <a:cs typeface="Source Sans Pro"/>
                <a:sym typeface="Source Sans Pro"/>
              </a:rPr>
              <a:t> </a:t>
            </a:r>
          </a:p>
          <a:p>
            <a:pPr indent="-457200" lvl="0" marL="457200" marR="0" rtl="0" algn="l">
              <a:lnSpc>
                <a:spcPct val="94000"/>
              </a:lnSpc>
              <a:spcBef>
                <a:spcPts val="1200"/>
              </a:spcBef>
              <a:spcAft>
                <a:spcPts val="0"/>
              </a:spcAft>
              <a:buClr>
                <a:schemeClr val="dk2"/>
              </a:buClr>
              <a:buSzPct val="100000"/>
              <a:buFont typeface="Source Sans Pro"/>
              <a:buAutoNum type="arabicPeriod"/>
            </a:pPr>
            <a:r>
              <a:rPr b="0" i="0" lang="en-US" sz="2000" u="none" cap="none" strike="noStrike">
                <a:solidFill>
                  <a:schemeClr val="dk2"/>
                </a:solidFill>
                <a:latin typeface="Source Sans Pro"/>
                <a:ea typeface="Source Sans Pro"/>
                <a:cs typeface="Source Sans Pro"/>
                <a:sym typeface="Source Sans Pro"/>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Introduction</a:t>
            </a:r>
          </a:p>
        </p:txBody>
      </p:sp>
      <p:sp>
        <p:nvSpPr>
          <p:cNvPr id="112" name="Shape 112"/>
          <p:cNvSpPr txBox="1"/>
          <p:nvPr>
            <p:ph idx="1" type="body"/>
          </p:nvPr>
        </p:nvSpPr>
        <p:spPr>
          <a:xfrm>
            <a:off x="1371600" y="1796602"/>
            <a:ext cx="9601200" cy="4462529"/>
          </a:xfrm>
          <a:prstGeom prst="rect">
            <a:avLst/>
          </a:prstGeom>
          <a:noFill/>
          <a:ln>
            <a:noFill/>
          </a:ln>
        </p:spPr>
        <p:txBody>
          <a:bodyPr anchorCtr="0" anchor="t" bIns="45700" lIns="91425" rIns="91425" tIns="45700">
            <a:noAutofit/>
          </a:bodyPr>
          <a:lstStyle/>
          <a:p>
            <a:pPr indent="-384048" lvl="0" marL="384048" marR="0" rtl="0" algn="l">
              <a:lnSpc>
                <a:spcPct val="94000"/>
              </a:lnSpc>
              <a:spcBef>
                <a:spcPts val="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With the increasing pace of globalization and the advancement of technology, industrialization and urbanization has caused the decrease of the amount of forest lands in the world. In order to balance this out, many countries have been opting out to repopulate these forests. This process of repopulating is called “reforestation”.</a:t>
            </a:r>
          </a:p>
          <a:p>
            <a:pPr indent="-384048" lvl="0" marL="384048" marR="0" rtl="0" algn="l">
              <a:lnSpc>
                <a:spcPct val="94000"/>
              </a:lnSpc>
              <a:spcBef>
                <a:spcPts val="120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Goltenboth (1999) discusses that the process of reforestation is not just simply the replanting of trees, but instead should be a sustainable farming system used as a strategy for the restoration of a forest with the use of native or indigenous tree species, combined with agricultural crops.</a:t>
            </a:r>
          </a:p>
          <a:p>
            <a:pPr indent="-384048" lvl="0" marL="384048" marR="0" rtl="0" algn="l">
              <a:lnSpc>
                <a:spcPct val="94000"/>
              </a:lnSpc>
              <a:spcBef>
                <a:spcPts val="120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The objective of reforestation is to recreate an ecosystem as close as possible to the original state of a forest.</a:t>
            </a:r>
          </a:p>
          <a:p>
            <a:pPr indent="-384048" lvl="0" marL="384048" marR="0" rtl="0" algn="l">
              <a:lnSpc>
                <a:spcPct val="94000"/>
              </a:lnSpc>
              <a:spcBef>
                <a:spcPts val="120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The Philippines, however, have only been using Narra and foreign exotic species in their efforts for repopulating forests (Milan and Calomot, 1994). </a:t>
            </a:r>
          </a:p>
          <a:p>
            <a:pPr indent="-384048" lvl="0" marL="384048" marR="0" rtl="0" algn="l">
              <a:lnSpc>
                <a:spcPct val="94000"/>
              </a:lnSpc>
              <a:spcBef>
                <a:spcPts val="1200"/>
              </a:spcBef>
              <a:spcAft>
                <a:spcPts val="0"/>
              </a:spcAft>
              <a:buClr>
                <a:schemeClr val="dk2"/>
              </a:buClr>
              <a:buSzPct val="100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General Research Objective</a:t>
            </a:r>
          </a:p>
        </p:txBody>
      </p:sp>
      <p:sp>
        <p:nvSpPr>
          <p:cNvPr id="118" name="Shape 118"/>
          <p:cNvSpPr txBox="1"/>
          <p:nvPr>
            <p:ph idx="1" type="body"/>
          </p:nvPr>
        </p:nvSpPr>
        <p:spPr>
          <a:xfrm>
            <a:off x="1371600" y="2286000"/>
            <a:ext cx="9601200" cy="3581399"/>
          </a:xfrm>
          <a:prstGeom prst="rect">
            <a:avLst/>
          </a:prstGeom>
          <a:noFill/>
          <a:ln>
            <a:noFill/>
          </a:ln>
        </p:spPr>
        <p:txBody>
          <a:bodyPr anchorCtr="0" anchor="t" bIns="45700" lIns="91425" rIns="91425" tIns="45700">
            <a:noAutofit/>
          </a:bodyPr>
          <a:lstStyle/>
          <a:p>
            <a:pPr indent="0" lvl="0" marL="0" marR="0" rtl="0" algn="ctr">
              <a:lnSpc>
                <a:spcPct val="94000"/>
              </a:lnSpc>
              <a:spcBef>
                <a:spcPts val="0"/>
              </a:spcBef>
              <a:spcAft>
                <a:spcPts val="0"/>
              </a:spcAft>
              <a:buClr>
                <a:schemeClr val="dk2"/>
              </a:buClr>
              <a:buSzPct val="25000"/>
              <a:buFont typeface="Source Sans Pro"/>
              <a:buNone/>
            </a:pPr>
            <a:r>
              <a:rPr b="0" i="0" lang="en-US" sz="3200" u="none" cap="none" strike="noStrike">
                <a:solidFill>
                  <a:schemeClr val="dk2"/>
                </a:solidFill>
                <a:latin typeface="Source Sans Pro"/>
                <a:ea typeface="Source Sans Pro"/>
                <a:cs typeface="Source Sans Pro"/>
                <a:sym typeface="Source Sans Pro"/>
              </a:rPr>
              <a:t>The general objective of this </a:t>
            </a:r>
            <a:r>
              <a:rPr lang="en-US" sz="3200"/>
              <a:t>project</a:t>
            </a:r>
            <a:r>
              <a:rPr b="0" i="0" lang="en-US" sz="3200" u="none" cap="none" strike="noStrike">
                <a:solidFill>
                  <a:schemeClr val="dk2"/>
                </a:solidFill>
                <a:latin typeface="Source Sans Pro"/>
                <a:ea typeface="Source Sans Pro"/>
                <a:cs typeface="Source Sans Pro"/>
                <a:sym typeface="Source Sans Pro"/>
              </a:rPr>
              <a:t> is to analyze the problems brought about by the current methodologies of reforestation, propose a possible solution, and</a:t>
            </a:r>
            <a:r>
              <a:rPr b="0" i="0" lang="en-US" sz="3200" u="none" cap="none" strike="noStrike">
                <a:solidFill>
                  <a:schemeClr val="dk2"/>
                </a:solidFill>
                <a:latin typeface="Source Sans Pro"/>
                <a:ea typeface="Source Sans Pro"/>
                <a:cs typeface="Source Sans Pro"/>
                <a:sym typeface="Source Sans Pro"/>
              </a:rPr>
              <a:t> </a:t>
            </a:r>
            <a:r>
              <a:rPr lang="en-US" sz="3200"/>
              <a:t>develop an application that would get it implemented</a:t>
            </a:r>
            <a:r>
              <a:rPr b="0" i="0" lang="en-US" sz="3200" u="none" cap="none" strike="noStrike">
                <a:solidFill>
                  <a:schemeClr val="dk2"/>
                </a:solidFill>
                <a:latin typeface="Source Sans Pro"/>
                <a:ea typeface="Source Sans Pro"/>
                <a:cs typeface="Source Sans Pro"/>
                <a:sym typeface="Source Sans Pro"/>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Specific Research Objectives</a:t>
            </a:r>
          </a:p>
        </p:txBody>
      </p:sp>
      <p:sp>
        <p:nvSpPr>
          <p:cNvPr id="124" name="Shape 124"/>
          <p:cNvSpPr txBox="1"/>
          <p:nvPr>
            <p:ph idx="1" type="body"/>
          </p:nvPr>
        </p:nvSpPr>
        <p:spPr>
          <a:xfrm>
            <a:off x="1371600" y="2286000"/>
            <a:ext cx="9601200" cy="3581399"/>
          </a:xfrm>
          <a:prstGeom prst="rect">
            <a:avLst/>
          </a:prstGeom>
          <a:noFill/>
          <a:ln>
            <a:noFill/>
          </a:ln>
        </p:spPr>
        <p:txBody>
          <a:bodyPr anchorCtr="0" anchor="t" bIns="45700" lIns="91425" rIns="91425" tIns="45700">
            <a:noAutofit/>
          </a:bodyPr>
          <a:lstStyle/>
          <a:p>
            <a:pPr indent="-384048" lvl="0" marL="384048" marR="0" rtl="0" algn="l">
              <a:lnSpc>
                <a:spcPct val="94000"/>
              </a:lnSpc>
              <a:spcBef>
                <a:spcPts val="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To determine and analyze the impact of deforestation on students, homeowners, and related experts with regards to their experience and knowledge in agriculture</a:t>
            </a:r>
          </a:p>
          <a:p>
            <a:pPr indent="-384048" lvl="0" marL="384048" marR="0" rtl="0" algn="l">
              <a:lnSpc>
                <a:spcPct val="94000"/>
              </a:lnSpc>
              <a:spcBef>
                <a:spcPts val="120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To assess the current process of reforestation in the Philippines. </a:t>
            </a:r>
          </a:p>
          <a:p>
            <a:pPr indent="-384048" lvl="0" marL="384048" marR="0" rtl="0" algn="l">
              <a:lnSpc>
                <a:spcPct val="94000"/>
              </a:lnSpc>
              <a:spcBef>
                <a:spcPts val="120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To identify the potential problems with the current process of reforestation in the Philippines.</a:t>
            </a:r>
          </a:p>
          <a:p>
            <a:pPr indent="-384048" lvl="0" marL="384048" marR="0" rtl="0" algn="l">
              <a:lnSpc>
                <a:spcPct val="94000"/>
              </a:lnSpc>
              <a:spcBef>
                <a:spcPts val="120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To propose a possible solution(s) to the identified problems based on existing related literature. </a:t>
            </a:r>
          </a:p>
          <a:p>
            <a:pPr indent="-384048" lvl="0" marL="384048" marR="0" rtl="0" algn="l">
              <a:lnSpc>
                <a:spcPct val="94000"/>
              </a:lnSpc>
              <a:spcBef>
                <a:spcPts val="1200"/>
              </a:spcBef>
              <a:spcAft>
                <a:spcPts val="0"/>
              </a:spcAft>
              <a:buClr>
                <a:schemeClr val="dk2"/>
              </a:buClr>
              <a:buSzPct val="100000"/>
              <a:buFont typeface="Source Sans Pro"/>
              <a:buChar char="■"/>
            </a:pPr>
            <a:r>
              <a:rPr lang="en-US"/>
              <a:t>To implement the proposed solution through the development of an application that would help solve the current problem</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Research Methodology</a:t>
            </a:r>
          </a:p>
        </p:txBody>
      </p:sp>
      <p:sp>
        <p:nvSpPr>
          <p:cNvPr id="130" name="Shape 130"/>
          <p:cNvSpPr txBox="1"/>
          <p:nvPr>
            <p:ph idx="1" type="body"/>
          </p:nvPr>
        </p:nvSpPr>
        <p:spPr>
          <a:xfrm>
            <a:off x="1371600" y="2286000"/>
            <a:ext cx="9601200" cy="3581399"/>
          </a:xfrm>
          <a:prstGeom prst="rect">
            <a:avLst/>
          </a:prstGeom>
          <a:noFill/>
          <a:ln>
            <a:noFill/>
          </a:ln>
        </p:spPr>
        <p:txBody>
          <a:bodyPr anchorCtr="0" anchor="t" bIns="45700" lIns="91425" rIns="91425" tIns="45700">
            <a:noAutofit/>
          </a:bodyPr>
          <a:lstStyle/>
          <a:p>
            <a:pPr indent="-384048" lvl="0" marL="384048" marR="0" rtl="0" algn="l">
              <a:lnSpc>
                <a:spcPct val="84000"/>
              </a:lnSpc>
              <a:spcBef>
                <a:spcPts val="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For the agriculture expert, the group focused on gathering information with regards to the current processes of reforestation and the application of permaculture principles within their methodologies.</a:t>
            </a:r>
          </a:p>
          <a:p>
            <a:pPr indent="-384048" lvl="0" marL="384048" marR="0" rtl="0" algn="l">
              <a:lnSpc>
                <a:spcPct val="84000"/>
              </a:lnSpc>
              <a:spcBef>
                <a:spcPts val="120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For the computer studies expert, the group has discussed the feasibility and the hypothetical effectiveness of the proposed application with regards to addressing the problem statement. </a:t>
            </a:r>
          </a:p>
          <a:p>
            <a:pPr indent="-384048" lvl="0" marL="384048" marR="0" rtl="0" algn="l">
              <a:lnSpc>
                <a:spcPct val="84000"/>
              </a:lnSpc>
              <a:spcBef>
                <a:spcPts val="120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The instrument used for gathering data and information from both the agriculture experts and computer studies experts is a semi-standardized interview</a:t>
            </a:r>
          </a:p>
          <a:p>
            <a:pPr indent="-384048" lvl="0" marL="384048" marR="0" rtl="0" algn="l">
              <a:lnSpc>
                <a:spcPct val="84000"/>
              </a:lnSpc>
              <a:spcBef>
                <a:spcPts val="120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As for the instrument used for the data gathering from the public, a survey with a mix of numerical, close-ended, and open-ended questions has been used as a questionnaire.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Research Methodology</a:t>
            </a:r>
          </a:p>
        </p:txBody>
      </p:sp>
      <p:sp>
        <p:nvSpPr>
          <p:cNvPr id="136" name="Shape 136"/>
          <p:cNvSpPr txBox="1"/>
          <p:nvPr>
            <p:ph idx="1" type="body"/>
          </p:nvPr>
        </p:nvSpPr>
        <p:spPr>
          <a:xfrm>
            <a:off x="1371600" y="1944709"/>
            <a:ext cx="9601200" cy="4193145"/>
          </a:xfrm>
          <a:prstGeom prst="rect">
            <a:avLst/>
          </a:prstGeom>
          <a:noFill/>
          <a:ln>
            <a:noFill/>
          </a:ln>
        </p:spPr>
        <p:txBody>
          <a:bodyPr anchorCtr="0" anchor="t" bIns="45700" lIns="91425" rIns="91425" tIns="45700">
            <a:noAutofit/>
          </a:bodyPr>
          <a:lstStyle/>
          <a:p>
            <a:pPr indent="-457200" lvl="0" marL="457200" marR="0" rtl="0" algn="l">
              <a:lnSpc>
                <a:spcPct val="84000"/>
              </a:lnSpc>
              <a:spcBef>
                <a:spcPts val="0"/>
              </a:spcBef>
              <a:spcAft>
                <a:spcPts val="0"/>
              </a:spcAft>
              <a:buClr>
                <a:schemeClr val="dk2"/>
              </a:buClr>
              <a:buSzPct val="99166"/>
              <a:buFont typeface="Source Sans Pro"/>
              <a:buAutoNum type="arabicPeriod"/>
            </a:pPr>
            <a:r>
              <a:rPr b="0" i="0" lang="en-US" sz="1785" u="none" cap="none" strike="noStrike">
                <a:solidFill>
                  <a:schemeClr val="dk2"/>
                </a:solidFill>
                <a:latin typeface="Source Sans Pro"/>
                <a:ea typeface="Source Sans Pro"/>
                <a:cs typeface="Source Sans Pro"/>
                <a:sym typeface="Source Sans Pro"/>
              </a:rPr>
              <a:t>The gathering of the initial knowledge with regards to information about reforestation methodologies and its problems from the agriculture experts in the form of an interview</a:t>
            </a:r>
          </a:p>
          <a:p>
            <a:pPr indent="-457200" lvl="0" marL="457200" marR="0" rtl="0" algn="l">
              <a:lnSpc>
                <a:spcPct val="84000"/>
              </a:lnSpc>
              <a:spcBef>
                <a:spcPts val="1200"/>
              </a:spcBef>
              <a:spcAft>
                <a:spcPts val="0"/>
              </a:spcAft>
              <a:buClr>
                <a:schemeClr val="dk2"/>
              </a:buClr>
              <a:buSzPct val="99166"/>
              <a:buFont typeface="Source Sans Pro"/>
              <a:buAutoNum type="arabicPeriod"/>
            </a:pPr>
            <a:r>
              <a:rPr b="0" i="0" lang="en-US" sz="1785" u="none" cap="none" strike="noStrike">
                <a:solidFill>
                  <a:schemeClr val="dk2"/>
                </a:solidFill>
                <a:latin typeface="Source Sans Pro"/>
                <a:ea typeface="Source Sans Pro"/>
                <a:cs typeface="Source Sans Pro"/>
                <a:sym typeface="Source Sans Pro"/>
              </a:rPr>
              <a:t>The definition of the statement of the problem as according the initial discussion with the agriculture experts.</a:t>
            </a:r>
          </a:p>
          <a:p>
            <a:pPr indent="-457200" lvl="0" marL="457200" marR="0" rtl="0" algn="l">
              <a:lnSpc>
                <a:spcPct val="84000"/>
              </a:lnSpc>
              <a:spcBef>
                <a:spcPts val="1200"/>
              </a:spcBef>
              <a:spcAft>
                <a:spcPts val="0"/>
              </a:spcAft>
              <a:buClr>
                <a:schemeClr val="dk2"/>
              </a:buClr>
              <a:buSzPct val="99166"/>
              <a:buFont typeface="Source Sans Pro"/>
              <a:buAutoNum type="arabicPeriod"/>
            </a:pPr>
            <a:r>
              <a:rPr b="0" i="0" lang="en-US" sz="1785" u="none" cap="none" strike="noStrike">
                <a:solidFill>
                  <a:schemeClr val="dk2"/>
                </a:solidFill>
                <a:latin typeface="Source Sans Pro"/>
                <a:ea typeface="Source Sans Pro"/>
                <a:cs typeface="Source Sans Pro"/>
                <a:sym typeface="Source Sans Pro"/>
              </a:rPr>
              <a:t>The brainstorming of possible solutions with regards to the defined problem statement with respect to the research group’s background and experience regarding the subject matter</a:t>
            </a:r>
          </a:p>
          <a:p>
            <a:pPr indent="-457200" lvl="0" marL="457200" marR="0" rtl="0" algn="l">
              <a:lnSpc>
                <a:spcPct val="84000"/>
              </a:lnSpc>
              <a:spcBef>
                <a:spcPts val="1200"/>
              </a:spcBef>
              <a:spcAft>
                <a:spcPts val="0"/>
              </a:spcAft>
              <a:buClr>
                <a:schemeClr val="dk2"/>
              </a:buClr>
              <a:buSzPct val="99166"/>
              <a:buFont typeface="Source Sans Pro"/>
              <a:buAutoNum type="arabicPeriod"/>
            </a:pPr>
            <a:r>
              <a:rPr b="0" i="0" lang="en-US" sz="1785" u="none" cap="none" strike="noStrike">
                <a:solidFill>
                  <a:schemeClr val="dk2"/>
                </a:solidFill>
                <a:latin typeface="Source Sans Pro"/>
                <a:ea typeface="Source Sans Pro"/>
                <a:cs typeface="Source Sans Pro"/>
                <a:sym typeface="Source Sans Pro"/>
              </a:rPr>
              <a:t>The assessment and evaluation of the proposed solution by the agriculture expert</a:t>
            </a:r>
          </a:p>
          <a:p>
            <a:pPr indent="-457200" lvl="0" marL="457200" marR="0" rtl="0" algn="l">
              <a:lnSpc>
                <a:spcPct val="84000"/>
              </a:lnSpc>
              <a:spcBef>
                <a:spcPts val="1200"/>
              </a:spcBef>
              <a:spcAft>
                <a:spcPts val="0"/>
              </a:spcAft>
              <a:buClr>
                <a:schemeClr val="dk2"/>
              </a:buClr>
              <a:buSzPct val="99166"/>
              <a:buFont typeface="Source Sans Pro"/>
              <a:buAutoNum type="arabicPeriod"/>
            </a:pPr>
            <a:r>
              <a:rPr b="0" i="0" lang="en-US" sz="1785" u="none" cap="none" strike="noStrike">
                <a:solidFill>
                  <a:schemeClr val="dk2"/>
                </a:solidFill>
                <a:latin typeface="Source Sans Pro"/>
                <a:ea typeface="Source Sans Pro"/>
                <a:cs typeface="Source Sans Pro"/>
                <a:sym typeface="Source Sans Pro"/>
              </a:rPr>
              <a:t>The gathering of demographic data from the target audience and respondents in the form of a survey</a:t>
            </a:r>
          </a:p>
          <a:p>
            <a:pPr indent="-457200" lvl="0" marL="457200" marR="0" rtl="0" algn="l">
              <a:lnSpc>
                <a:spcPct val="84000"/>
              </a:lnSpc>
              <a:spcBef>
                <a:spcPts val="1200"/>
              </a:spcBef>
              <a:spcAft>
                <a:spcPts val="0"/>
              </a:spcAft>
              <a:buClr>
                <a:schemeClr val="dk2"/>
              </a:buClr>
              <a:buSzPct val="99166"/>
              <a:buFont typeface="Source Sans Pro"/>
              <a:buAutoNum type="arabicPeriod"/>
            </a:pPr>
            <a:r>
              <a:rPr lang="en-US" sz="1785"/>
              <a:t>T</a:t>
            </a:r>
            <a:r>
              <a:rPr b="0" i="0" lang="en-US" sz="1785" u="none" cap="none" strike="noStrike">
                <a:solidFill>
                  <a:schemeClr val="dk2"/>
                </a:solidFill>
                <a:latin typeface="Source Sans Pro"/>
                <a:ea typeface="Source Sans Pro"/>
                <a:cs typeface="Source Sans Pro"/>
                <a:sym typeface="Source Sans Pro"/>
              </a:rPr>
              <a:t>he assessment, analyzation, and documentation of all of the gathered data and responses</a:t>
            </a:r>
            <a:r>
              <a:rPr b="0" i="0" lang="en-US" sz="1700" u="none" cap="none" strike="noStrike">
                <a:solidFill>
                  <a:schemeClr val="dk2"/>
                </a:solidFill>
                <a:latin typeface="Source Sans Pro"/>
                <a:ea typeface="Source Sans Pro"/>
                <a:cs typeface="Source Sans Pro"/>
                <a:sym typeface="Source Sans Pro"/>
              </a:rPr>
              <a:t>.</a:t>
            </a:r>
          </a:p>
          <a:p>
            <a:pPr indent="-451802" lvl="0" marL="457200" marR="0" rtl="0" algn="l">
              <a:lnSpc>
                <a:spcPct val="84000"/>
              </a:lnSpc>
              <a:spcBef>
                <a:spcPts val="1200"/>
              </a:spcBef>
              <a:spcAft>
                <a:spcPts val="0"/>
              </a:spcAft>
              <a:buClr>
                <a:schemeClr val="dk2"/>
              </a:buClr>
              <a:buSzPct val="100000"/>
              <a:buFont typeface="Source Sans Pro"/>
              <a:buAutoNum type="arabicPeriod"/>
            </a:pPr>
            <a:r>
              <a:rPr lang="en-US" sz="1700"/>
              <a:t>Development of an application that would solve the problem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1371600" y="685800"/>
            <a:ext cx="9601200" cy="1485899"/>
          </a:xfrm>
          <a:prstGeom prst="rect">
            <a:avLst/>
          </a:prstGeom>
          <a:noFill/>
          <a:ln>
            <a:noFill/>
          </a:ln>
        </p:spPr>
        <p:txBody>
          <a:bodyPr anchorCtr="0" anchor="t" bIns="45700" lIns="91425" rIns="91425" tIns="45700">
            <a:noAutofit/>
          </a:bodyPr>
          <a:lstStyle/>
          <a:p>
            <a:pPr indent="0" lvl="0" marL="0" marR="0" rtl="0" algn="l">
              <a:lnSpc>
                <a:spcPct val="89000"/>
              </a:lnSpc>
              <a:spcBef>
                <a:spcPts val="0"/>
              </a:spcBef>
              <a:buClr>
                <a:schemeClr val="dk2"/>
              </a:buClr>
              <a:buSzPct val="25000"/>
              <a:buFont typeface="Source Sans Pro"/>
              <a:buNone/>
            </a:pPr>
            <a:r>
              <a:rPr b="0" i="0" lang="en-US" sz="4400" u="none" cap="none" strike="noStrike">
                <a:solidFill>
                  <a:schemeClr val="dk2"/>
                </a:solidFill>
                <a:latin typeface="Source Sans Pro"/>
                <a:ea typeface="Source Sans Pro"/>
                <a:cs typeface="Source Sans Pro"/>
                <a:sym typeface="Source Sans Pro"/>
              </a:rPr>
              <a:t>Results</a:t>
            </a:r>
          </a:p>
        </p:txBody>
      </p:sp>
      <p:sp>
        <p:nvSpPr>
          <p:cNvPr id="142" name="Shape 142"/>
          <p:cNvSpPr txBox="1"/>
          <p:nvPr>
            <p:ph idx="1" type="body"/>
          </p:nvPr>
        </p:nvSpPr>
        <p:spPr>
          <a:xfrm>
            <a:off x="1371600" y="2286000"/>
            <a:ext cx="9601200" cy="3581399"/>
          </a:xfrm>
          <a:prstGeom prst="rect">
            <a:avLst/>
          </a:prstGeom>
          <a:noFill/>
          <a:ln>
            <a:noFill/>
          </a:ln>
        </p:spPr>
        <p:txBody>
          <a:bodyPr anchorCtr="0" anchor="t" bIns="45700" lIns="91425" rIns="91425" tIns="45700">
            <a:noAutofit/>
          </a:bodyPr>
          <a:lstStyle/>
          <a:p>
            <a:pPr indent="-384048" lvl="0" marL="384048" marR="0" rtl="0" algn="l">
              <a:lnSpc>
                <a:spcPct val="94000"/>
              </a:lnSpc>
              <a:spcBef>
                <a:spcPts val="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the group was able to gather a total of 60 respondents for the surveys.</a:t>
            </a:r>
          </a:p>
          <a:p>
            <a:pPr indent="-384048" lvl="0" marL="384048" marR="0" rtl="0" algn="l">
              <a:lnSpc>
                <a:spcPct val="94000"/>
              </a:lnSpc>
              <a:spcBef>
                <a:spcPts val="120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37 (62%) being students.</a:t>
            </a:r>
          </a:p>
          <a:p>
            <a:pPr indent="-384048" lvl="0" marL="384048" marR="0" rtl="0" algn="l">
              <a:lnSpc>
                <a:spcPct val="94000"/>
              </a:lnSpc>
              <a:spcBef>
                <a:spcPts val="120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16 (27%) being homeowners.</a:t>
            </a:r>
          </a:p>
          <a:p>
            <a:pPr indent="-384048" lvl="0" marL="384048" marR="0" rtl="0" algn="l">
              <a:lnSpc>
                <a:spcPct val="94000"/>
              </a:lnSpc>
              <a:spcBef>
                <a:spcPts val="1200"/>
              </a:spcBef>
              <a:spcAft>
                <a:spcPts val="0"/>
              </a:spcAft>
              <a:buClr>
                <a:schemeClr val="dk2"/>
              </a:buClr>
              <a:buSzPct val="100000"/>
              <a:buFont typeface="Source Sans Pro"/>
              <a:buChar char="■"/>
            </a:pPr>
            <a:r>
              <a:rPr b="0" i="0" lang="en-US" sz="2000" u="none" cap="none" strike="noStrike">
                <a:solidFill>
                  <a:schemeClr val="dk2"/>
                </a:solidFill>
                <a:latin typeface="Source Sans Pro"/>
                <a:ea typeface="Source Sans Pro"/>
                <a:cs typeface="Source Sans Pro"/>
                <a:sym typeface="Source Sans Pro"/>
              </a:rPr>
              <a:t>7 (11%) listed under others.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