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59" r:id="rId3"/>
    <p:sldId id="271" r:id="rId4"/>
    <p:sldId id="260" r:id="rId5"/>
    <p:sldId id="262" r:id="rId6"/>
    <p:sldId id="264" r:id="rId7"/>
    <p:sldId id="265" r:id="rId8"/>
    <p:sldId id="270" r:id="rId9"/>
    <p:sldId id="266" r:id="rId10"/>
    <p:sldId id="267" r:id="rId11"/>
    <p:sldId id="268" r:id="rId12"/>
    <p:sldId id="269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smtClean="0"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0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6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smtClean="0"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1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smtClean="0"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7/29/2014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0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7/29/2014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0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7/29/2014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6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7/29/2014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4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7/29/2014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t>7/29/2014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0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smtClean="0"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animon.sys</a:t>
            </a:r>
            <a:endParaRPr lang="fil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hade | </a:t>
            </a:r>
            <a:r>
              <a:rPr lang="en-PH" dirty="0" err="1" smtClean="0"/>
              <a:t>choy</a:t>
            </a:r>
            <a:r>
              <a:rPr lang="en-PH" dirty="0" smtClean="0"/>
              <a:t> | </a:t>
            </a:r>
            <a:r>
              <a:rPr lang="en-PH" dirty="0" err="1" smtClean="0"/>
              <a:t>aquino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265948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4585" y="1527054"/>
            <a:ext cx="2400300" cy="173736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proposed list of students in a class</a:t>
            </a:r>
            <a:endParaRPr lang="fil-PH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526715"/>
              </p:ext>
            </p:extLst>
          </p:nvPr>
        </p:nvGraphicFramePr>
        <p:xfrm>
          <a:off x="2126893" y="1546860"/>
          <a:ext cx="50339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988"/>
                <a:gridCol w="1325204"/>
                <a:gridCol w="2030772"/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student_id</a:t>
                      </a:r>
                      <a:r>
                        <a:rPr lang="en-PH" baseline="0" dirty="0" smtClean="0"/>
                        <a:t> </a:t>
                      </a:r>
                      <a:r>
                        <a:rPr lang="en-PH" dirty="0" smtClean="0"/>
                        <a:t>{PK}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last_name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first_name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11337974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Aquino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Kurt Neil</a:t>
                      </a:r>
                    </a:p>
                  </a:txBody>
                  <a:tcPr marL="34290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11313803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Choy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 dirty="0" smtClean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Matthew Seaver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11327278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Hade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Alden Luc</a:t>
                      </a:r>
                    </a:p>
                  </a:txBody>
                  <a:tcPr marL="34290" marR="34925" marT="34925" marB="34925"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757178"/>
              </p:ext>
            </p:extLst>
          </p:nvPr>
        </p:nvGraphicFramePr>
        <p:xfrm>
          <a:off x="2124747" y="3759880"/>
          <a:ext cx="50339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822"/>
                <a:gridCol w="1120462"/>
                <a:gridCol w="959680"/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email_add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course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section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kurtaquino@yahoo.com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CCSCAL2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S18</a:t>
                      </a:r>
                    </a:p>
                  </a:txBody>
                  <a:tcPr marL="34290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homenycablue@yahoo.com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CCSCAL2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S18</a:t>
                      </a:r>
                    </a:p>
                  </a:txBody>
                  <a:tcPr marL="34290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aldstm@gmail.com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CCSCAL2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S18</a:t>
                      </a:r>
                    </a:p>
                  </a:txBody>
                  <a:tcPr marL="34290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2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list of classes in a course</a:t>
            </a:r>
            <a:endParaRPr lang="fil-PH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This generates the classes that can be enrolled in a specific course.</a:t>
            </a:r>
            <a:endParaRPr lang="fil-PH" dirty="0"/>
          </a:p>
        </p:txBody>
      </p:sp>
      <p:pic>
        <p:nvPicPr>
          <p:cNvPr id="11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9313" y="2806370"/>
            <a:ext cx="6233375" cy="336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74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proposed list of a professor’s classes </a:t>
            </a:r>
            <a:endParaRPr lang="fil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r>
              <a:rPr lang="en-PH" dirty="0" smtClean="0"/>
              <a:t>Used to SEE WORKLOAD</a:t>
            </a:r>
          </a:p>
          <a:p>
            <a:r>
              <a:rPr lang="en-PH" dirty="0" smtClean="0"/>
              <a:t>see which professors are overloaded or </a:t>
            </a:r>
            <a:r>
              <a:rPr lang="en-PH" dirty="0" err="1" smtClean="0"/>
              <a:t>underloaded</a:t>
            </a:r>
            <a:r>
              <a:rPr lang="en-PH" dirty="0" smtClean="0"/>
              <a:t>.</a:t>
            </a: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579041"/>
              </p:ext>
            </p:extLst>
          </p:nvPr>
        </p:nvGraphicFramePr>
        <p:xfrm>
          <a:off x="2209801" y="2093977"/>
          <a:ext cx="7772399" cy="1763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454"/>
                <a:gridCol w="1262128"/>
                <a:gridCol w="1275009"/>
                <a:gridCol w="1944709"/>
                <a:gridCol w="1442434"/>
                <a:gridCol w="859665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b="1" dirty="0" smtClean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emp_no{PK</a:t>
                      </a:r>
                      <a:r>
                        <a:rPr lang="fil-PH" sz="1800" b="1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}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b="1" dirty="0" smtClean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last_name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b="1" dirty="0" smtClean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first_name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b="1" dirty="0" smtClean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course_num {FK</a:t>
                      </a:r>
                      <a:r>
                        <a:rPr lang="fil-PH" sz="1800" b="1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}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b="1" dirty="0" smtClean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course_code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b="1" dirty="0" smtClean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section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00001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Ong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Ethel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313</a:t>
                      </a:r>
                      <a:endParaRPr lang="fil-PH" sz="180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INTRODB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S18</a:t>
                      </a:r>
                    </a:p>
                  </a:txBody>
                  <a:tcPr marL="34290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00001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Ong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Ethel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313</a:t>
                      </a:r>
                      <a:endParaRPr lang="fil-PH" sz="180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INTRODB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S17</a:t>
                      </a:r>
                    </a:p>
                  </a:txBody>
                  <a:tcPr marL="34290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00001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Ong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Ethel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313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INTRODB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S15</a:t>
                      </a:r>
                    </a:p>
                  </a:txBody>
                  <a:tcPr marL="34290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2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901528"/>
            <a:ext cx="6227805" cy="511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list of courses</a:t>
            </a:r>
            <a:endParaRPr lang="fil-PH" dirty="0"/>
          </a:p>
        </p:txBody>
      </p:sp>
    </p:spTree>
    <p:extLst>
      <p:ext uri="{BB962C8B-B14F-4D97-AF65-F5344CB8AC3E}">
        <p14:creationId xmlns:p14="http://schemas.microsoft.com/office/powerpoint/2010/main" val="121517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proposed list of all available classes in </a:t>
            </a:r>
            <a:r>
              <a:rPr lang="en-PH" dirty="0" smtClean="0"/>
              <a:t>a course</a:t>
            </a:r>
            <a:endParaRPr lang="fil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endParaRPr lang="en-PH" dirty="0"/>
          </a:p>
          <a:p>
            <a:pPr marL="0" indent="0">
              <a:buNone/>
            </a:pPr>
            <a:endParaRPr lang="en-PH" dirty="0"/>
          </a:p>
          <a:p>
            <a:endParaRPr lang="en-PH" dirty="0" smtClean="0"/>
          </a:p>
          <a:p>
            <a:r>
              <a:rPr lang="en-PH" dirty="0" smtClean="0"/>
              <a:t>Which courses are still available?</a:t>
            </a: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173564"/>
              </p:ext>
            </p:extLst>
          </p:nvPr>
        </p:nvGraphicFramePr>
        <p:xfrm>
          <a:off x="2209802" y="2121409"/>
          <a:ext cx="7772401" cy="139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639"/>
                <a:gridCol w="1232639"/>
                <a:gridCol w="1213676"/>
                <a:gridCol w="856075"/>
                <a:gridCol w="1083639"/>
                <a:gridCol w="1126985"/>
                <a:gridCol w="1026748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dirty="0" smtClean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course_code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dirty="0" smtClean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section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dirty="0" smtClean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slots </a:t>
                      </a:r>
                      <a:r>
                        <a:rPr lang="fil-PH" sz="1800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left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room_num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dirty="0" smtClean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time_start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</a:t>
                      </a:r>
                      <a:r>
                        <a:rPr lang="en-US" baseline="0" dirty="0" err="1" smtClean="0"/>
                        <a:t>_end</a:t>
                      </a:r>
                      <a:endParaRPr lang="en-US" dirty="0"/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sched_day</a:t>
                      </a:r>
                    </a:p>
                  </a:txBody>
                  <a:tcPr marL="34290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INTRODB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S18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2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G206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dirty="0" smtClean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09:15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10:45</a:t>
                      </a:r>
                      <a:endParaRPr lang="en-US" dirty="0"/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MW</a:t>
                      </a:r>
                    </a:p>
                  </a:txBody>
                  <a:tcPr marL="34290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INTRODB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S18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10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G206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dirty="0" smtClean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11:00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12:30</a:t>
                      </a:r>
                      <a:endParaRPr lang="en-US" dirty="0"/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il-PH" sz="1800" dirty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TH</a:t>
                      </a:r>
                    </a:p>
                  </a:txBody>
                  <a:tcPr marL="34290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97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software features</a:t>
            </a:r>
            <a:endParaRPr lang="fil-P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Animon.sys </a:t>
            </a:r>
            <a:r>
              <a:rPr lang="en-PH" dirty="0" smtClean="0"/>
              <a:t>has three main menus: 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Self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err="1" smtClean="0"/>
              <a:t>PeopleTools</a:t>
            </a:r>
            <a:endParaRPr lang="en-PH" dirty="0" smtClean="0"/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My </a:t>
            </a:r>
            <a:r>
              <a:rPr lang="en-PH" dirty="0" err="1" smtClean="0"/>
              <a:t>Personalizations</a:t>
            </a:r>
            <a:endParaRPr lang="en-PH" dirty="0" smtClean="0"/>
          </a:p>
          <a:p>
            <a:r>
              <a:rPr lang="en-PH" dirty="0" err="1" smtClean="0"/>
              <a:t>PeopleTools</a:t>
            </a:r>
            <a:r>
              <a:rPr lang="en-PH" dirty="0" smtClean="0"/>
              <a:t> and My </a:t>
            </a:r>
            <a:r>
              <a:rPr lang="en-PH" dirty="0" err="1" smtClean="0"/>
              <a:t>Personalizations</a:t>
            </a:r>
            <a:r>
              <a:rPr lang="en-PH" dirty="0" smtClean="0"/>
              <a:t> are menus that are not used by the primary users, the students</a:t>
            </a:r>
            <a:endParaRPr lang="fil-P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PH" dirty="0" smtClean="0"/>
              <a:t>Enrollment Dates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My Class 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My Weekly 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Enrollment: Add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Enrollment: Drop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PH" dirty="0" smtClean="0"/>
              <a:t>Enrollment: Swap Classes</a:t>
            </a:r>
            <a:endParaRPr lang="fil-PH" dirty="0"/>
          </a:p>
        </p:txBody>
      </p:sp>
      <p:sp>
        <p:nvSpPr>
          <p:cNvPr id="9" name="Right Arrow 8"/>
          <p:cNvSpPr/>
          <p:nvPr/>
        </p:nvSpPr>
        <p:spPr>
          <a:xfrm rot="20836801">
            <a:off x="4331227" y="2670884"/>
            <a:ext cx="1835099" cy="317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7342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database design</a:t>
            </a:r>
            <a:endParaRPr lang="fil-P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specifics on WHICH DATA will be stored, and how</a:t>
            </a:r>
            <a:endParaRPr lang="fil-PH" dirty="0"/>
          </a:p>
        </p:txBody>
      </p:sp>
    </p:spTree>
    <p:extLst>
      <p:ext uri="{BB962C8B-B14F-4D97-AF65-F5344CB8AC3E}">
        <p14:creationId xmlns:p14="http://schemas.microsoft.com/office/powerpoint/2010/main" val="19196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4632"/>
            <a:ext cx="6937872" cy="639088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student</a:t>
            </a:r>
            <a:endParaRPr lang="fil-PH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491932"/>
              </p:ext>
            </p:extLst>
          </p:nvPr>
        </p:nvGraphicFramePr>
        <p:xfrm>
          <a:off x="2132682" y="112372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student_id</a:t>
                      </a:r>
                      <a:r>
                        <a:rPr lang="en-PH" baseline="0" dirty="0" smtClean="0"/>
                        <a:t> {PK}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last_name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first_name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birth_date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11327278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Hade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Alden Luc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1996-12-04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11337974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Aquino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Kurt Neil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1996-09-28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11313803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Choy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Matthew </a:t>
                      </a:r>
                      <a:r>
                        <a:rPr lang="en-PH" dirty="0" err="1" smtClean="0"/>
                        <a:t>Seaver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1996-01-28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10725635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Gamab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Gabriel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1994-02-05</a:t>
                      </a:r>
                      <a:endParaRPr lang="fil-P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618881"/>
              </p:ext>
            </p:extLst>
          </p:nvPr>
        </p:nvGraphicFramePr>
        <p:xfrm>
          <a:off x="1511580" y="3294698"/>
          <a:ext cx="8822865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759"/>
                <a:gridCol w="1088640"/>
                <a:gridCol w="1527600"/>
                <a:gridCol w="1488430"/>
                <a:gridCol w="2019436"/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email_add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course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enroll_date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status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aldsTM@gmail.com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CS-ST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2013-04-15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9999-01-01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Undergraduate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kurtaquino@yahoo.com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CS-ST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2013-05-20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9999-01-01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Undergraduate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homenycablue@yahoo.com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CS-ST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2013-05-09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9999-01-01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Undergraduate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gamabsthename@aol.com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CS-NE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2007-02-28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9999-01-01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Undergraduate</a:t>
                      </a:r>
                      <a:endParaRPr lang="fil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faculty</a:t>
            </a:r>
            <a:endParaRPr lang="fil-PH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575777"/>
              </p:ext>
            </p:extLst>
          </p:nvPr>
        </p:nvGraphicFramePr>
        <p:xfrm>
          <a:off x="2209800" y="212090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emp_num</a:t>
                      </a:r>
                      <a:r>
                        <a:rPr lang="en-PH" dirty="0" smtClean="0"/>
                        <a:t> {PK}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dept_num</a:t>
                      </a:r>
                      <a:r>
                        <a:rPr lang="en-PH" baseline="0" dirty="0" smtClean="0"/>
                        <a:t> {FK}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last_name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first_name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10001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D001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Ong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Ethel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10002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D002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Caronongan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Arturo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10003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D002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Ilao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Joel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20004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D004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Reyes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Tristan</a:t>
                      </a:r>
                      <a:endParaRPr lang="fil-P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894604"/>
              </p:ext>
            </p:extLst>
          </p:nvPr>
        </p:nvGraphicFramePr>
        <p:xfrm>
          <a:off x="2209800" y="4218009"/>
          <a:ext cx="7772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958"/>
                <a:gridCol w="1893194"/>
                <a:gridCol w="19672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email_add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hire_date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to_date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e</a:t>
                      </a:r>
                      <a:r>
                        <a:rPr lang="en-PH" smtClean="0"/>
                        <a:t>thel.ong@dlsu.edu.ph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2009-03-05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9999-01-01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mtClean="0"/>
                        <a:t>arturo.caronongan@dlsu.edu.ph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2012-10-25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9999-01-01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mtClean="0"/>
                        <a:t>joel.ilao@dlsu.edu.ph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2012-04-12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9999-01-01</a:t>
                      </a:r>
                      <a:endParaRPr lang="fil-P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aseline="0" dirty="0" smtClean="0">
                          <a:solidFill>
                            <a:schemeClr val="tx1"/>
                          </a:solidFill>
                        </a:rPr>
                        <a:t>tristan.reyes@dlsu.edu.ph</a:t>
                      </a:r>
                      <a:endParaRPr lang="fil-PH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2007-03-31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9999-01-01</a:t>
                      </a:r>
                      <a:endParaRPr lang="fil-PH" dirty="0" smtClean="0"/>
                    </a:p>
                    <a:p>
                      <a:pPr algn="ctr"/>
                      <a:endParaRPr lang="fil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2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courses</a:t>
            </a:r>
            <a:endParaRPr lang="fil-PH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45308"/>
              </p:ext>
            </p:extLst>
          </p:nvPr>
        </p:nvGraphicFramePr>
        <p:xfrm>
          <a:off x="1656273" y="1829546"/>
          <a:ext cx="905773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623"/>
                <a:gridCol w="1560573"/>
                <a:gridCol w="3554465"/>
                <a:gridCol w="1825074"/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course_num</a:t>
                      </a:r>
                      <a:r>
                        <a:rPr lang="en-PH" dirty="0" smtClean="0"/>
                        <a:t> {PK}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course_code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course_name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emp_num</a:t>
                      </a:r>
                      <a:r>
                        <a:rPr lang="en-PH" dirty="0" smtClean="0"/>
                        <a:t> {FK}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313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INTRODB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Introduction</a:t>
                      </a:r>
                      <a:r>
                        <a:rPr lang="en-PH" baseline="0" dirty="0" smtClean="0"/>
                        <a:t> to Databases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10001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3510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INTESYS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Introduction to Intelligent Systems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10002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2069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DIGIDES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Digital Design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10003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2101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CCSCAL2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Calculus</a:t>
                      </a:r>
                      <a:r>
                        <a:rPr lang="en-PH" baseline="0" dirty="0" smtClean="0"/>
                        <a:t> 2 for CCS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20004</a:t>
                      </a:r>
                      <a:endParaRPr lang="fil-P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073952"/>
              </p:ext>
            </p:extLst>
          </p:nvPr>
        </p:nvGraphicFramePr>
        <p:xfrm>
          <a:off x="2209800" y="4218007"/>
          <a:ext cx="77723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727"/>
                <a:gridCol w="1331802"/>
                <a:gridCol w="1342457"/>
                <a:gridCol w="1342457"/>
                <a:gridCol w="1129368"/>
                <a:gridCol w="894972"/>
                <a:gridCol w="913615"/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section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sched_day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time_start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l-PH" dirty="0" smtClean="0"/>
                        <a:t>time_end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room_num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capacity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enrolled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S17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MW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09:45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l-PH" dirty="0" smtClean="0"/>
                        <a:t>10:30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G306B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45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44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S17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MW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11:00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l-PH" dirty="0" smtClean="0"/>
                        <a:t>12:30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G207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45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41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S17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TH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14:30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l-PH" dirty="0" smtClean="0"/>
                        <a:t>16:00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G208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45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43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S11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TH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12:45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l-PH" dirty="0" smtClean="0"/>
                        <a:t>14:15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G210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45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34</a:t>
                      </a:r>
                      <a:endParaRPr lang="fil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1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transactions</a:t>
            </a:r>
            <a:endParaRPr lang="fil-PH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952384"/>
              </p:ext>
            </p:extLst>
          </p:nvPr>
        </p:nvGraphicFramePr>
        <p:xfrm>
          <a:off x="2209800" y="212090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transaction_num</a:t>
                      </a:r>
                      <a:r>
                        <a:rPr lang="en-PH" dirty="0" smtClean="0"/>
                        <a:t> {PK}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date_stamp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time_stamp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0123-4567-8910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2014-03-20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09:45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0198-7654-3210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2014-03-10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14:00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1234-7895-6540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2014-03-10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12:00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1532-7815-0584</a:t>
                      </a:r>
                      <a:endParaRPr lang="fil-PH" sz="180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2014-04-25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16:00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558922"/>
              </p:ext>
            </p:extLst>
          </p:nvPr>
        </p:nvGraphicFramePr>
        <p:xfrm>
          <a:off x="2209800" y="4218009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434"/>
                <a:gridCol w="2614411"/>
                <a:gridCol w="25725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student_id</a:t>
                      </a:r>
                      <a:r>
                        <a:rPr lang="en-PH" baseline="0" dirty="0" smtClean="0"/>
                        <a:t> {FK}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course_num</a:t>
                      </a:r>
                      <a:r>
                        <a:rPr lang="en-PH" dirty="0" smtClean="0"/>
                        <a:t> {FK}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 smtClean="0"/>
                        <a:t>transaction_type</a:t>
                      </a:r>
                      <a:endParaRPr lang="fil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11337974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313</a:t>
                      </a:r>
                      <a:endParaRPr lang="fil-PH" sz="180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</a:t>
                      </a:r>
                      <a:endParaRPr lang="fil-PH" sz="180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11313803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3510</a:t>
                      </a:r>
                      <a:endParaRPr lang="fil-PH" sz="180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</a:t>
                      </a:r>
                      <a:endParaRPr lang="fil-PH" sz="180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11327278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2069</a:t>
                      </a:r>
                      <a:endParaRPr lang="fil-PH" sz="180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3</a:t>
                      </a:r>
                      <a:endParaRPr lang="fil-PH" sz="180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l-PH" sz="1800" dirty="0" smtClean="0"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10725635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3732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entury Gothic" panose="020B0502020202020204" pitchFamily="34" charset="0"/>
                        </a:rPr>
                        <a:t>2</a:t>
                      </a:r>
                      <a:endParaRPr lang="fil-PH" sz="1800" dirty="0">
                        <a:effectLst/>
                        <a:latin typeface="+mn-lt"/>
                        <a:ea typeface="SimSun" panose="02010600030101010101" pitchFamily="2" charset="-122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73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reports</a:t>
            </a:r>
            <a:endParaRPr lang="fil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different OUTPUTS that can be shown depending on user needs</a:t>
            </a:r>
            <a:endParaRPr lang="fil-PH" dirty="0"/>
          </a:p>
        </p:txBody>
      </p:sp>
    </p:spTree>
    <p:extLst>
      <p:ext uri="{BB962C8B-B14F-4D97-AF65-F5344CB8AC3E}">
        <p14:creationId xmlns:p14="http://schemas.microsoft.com/office/powerpoint/2010/main" val="304393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list of a student’s classes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Used by students and the university to verify student’s involvement in the class. Arranged alphabetically.</a:t>
            </a:r>
          </a:p>
          <a:p>
            <a:endParaRPr lang="fil-PH" dirty="0"/>
          </a:p>
        </p:txBody>
      </p:sp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818" y="3245333"/>
            <a:ext cx="4952365" cy="270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81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233</TotalTime>
  <Words>448</Words>
  <Application>Microsoft Office PowerPoint</Application>
  <PresentationFormat>Widescreen</PresentationFormat>
  <Paragraphs>276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SimSun</vt:lpstr>
      <vt:lpstr>Century Gothic</vt:lpstr>
      <vt:lpstr>Georgia</vt:lpstr>
      <vt:lpstr>Trebuchet MS</vt:lpstr>
      <vt:lpstr>Wingdings</vt:lpstr>
      <vt:lpstr>Wood Type</vt:lpstr>
      <vt:lpstr>animon.sys</vt:lpstr>
      <vt:lpstr>software features</vt:lpstr>
      <vt:lpstr>database design</vt:lpstr>
      <vt:lpstr>student</vt:lpstr>
      <vt:lpstr>faculty</vt:lpstr>
      <vt:lpstr>courses</vt:lpstr>
      <vt:lpstr>transactions</vt:lpstr>
      <vt:lpstr>reports</vt:lpstr>
      <vt:lpstr>list of a student’s classes</vt:lpstr>
      <vt:lpstr>proposed list of students in a class</vt:lpstr>
      <vt:lpstr>list of classes in a course</vt:lpstr>
      <vt:lpstr>proposed list of a professor’s classes </vt:lpstr>
      <vt:lpstr>list of courses</vt:lpstr>
      <vt:lpstr>proposed list of all available classes in a course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animo.sys</dc:title>
  <dc:creator>Alds Hade</dc:creator>
  <cp:lastModifiedBy>Kurt Aquino</cp:lastModifiedBy>
  <cp:revision>24</cp:revision>
  <dcterms:created xsi:type="dcterms:W3CDTF">2014-07-06T15:14:02Z</dcterms:created>
  <dcterms:modified xsi:type="dcterms:W3CDTF">2014-07-29T14:28:35Z</dcterms:modified>
</cp:coreProperties>
</file>