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8" r:id="rId3"/>
    <p:sldId id="266" r:id="rId4"/>
    <p:sldId id="286" r:id="rId5"/>
    <p:sldId id="288" r:id="rId6"/>
    <p:sldId id="296" r:id="rId7"/>
    <p:sldId id="292" r:id="rId8"/>
    <p:sldId id="283" r:id="rId9"/>
    <p:sldId id="293" r:id="rId10"/>
    <p:sldId id="257" r:id="rId11"/>
    <p:sldId id="289" r:id="rId12"/>
    <p:sldId id="306" r:id="rId13"/>
    <p:sldId id="290" r:id="rId14"/>
    <p:sldId id="304" r:id="rId15"/>
    <p:sldId id="305" r:id="rId16"/>
    <p:sldId id="278" r:id="rId17"/>
    <p:sldId id="294" r:id="rId18"/>
    <p:sldId id="297" r:id="rId19"/>
    <p:sldId id="301" r:id="rId20"/>
    <p:sldId id="302" r:id="rId21"/>
    <p:sldId id="303" r:id="rId22"/>
    <p:sldId id="299" r:id="rId23"/>
    <p:sldId id="300" r:id="rId24"/>
    <p:sldId id="298" r:id="rId25"/>
    <p:sldId id="260" r:id="rId26"/>
    <p:sldId id="295" r:id="rId27"/>
    <p:sldId id="279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C6DC"/>
    <a:srgbClr val="39C0BA"/>
    <a:srgbClr val="2E3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523C15-8A7C-4127-86E8-C429DC69F567}">
  <a:tblStyle styleId="{3E523C15-8A7C-4127-86E8-C429DC69F56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32329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Introductions:</a:t>
            </a:r>
            <a:r>
              <a:rPr lang="en-US" baseline="0" dirty="0" smtClean="0"/>
              <a:t> Hi I’m </a:t>
            </a:r>
            <a:r>
              <a:rPr lang="en-US" baseline="0" dirty="0" err="1" smtClean="0"/>
              <a:t>kurt</a:t>
            </a:r>
            <a:r>
              <a:rPr lang="en-US" baseline="0" dirty="0" smtClean="0"/>
              <a:t>, this is </a:t>
            </a:r>
            <a:r>
              <a:rPr lang="en-US" baseline="0" dirty="0" err="1" smtClean="0"/>
              <a:t>seaver</a:t>
            </a:r>
            <a:r>
              <a:rPr lang="en-US" baseline="0" dirty="0" smtClean="0"/>
              <a:t>, and this is </a:t>
            </a:r>
            <a:r>
              <a:rPr lang="en-US" baseline="0" dirty="0" err="1" smtClean="0"/>
              <a:t>luigi</a:t>
            </a:r>
            <a:r>
              <a:rPr lang="en-US" baseline="0" dirty="0" smtClean="0"/>
              <a:t>, blah </a:t>
            </a:r>
            <a:r>
              <a:rPr lang="en-US" baseline="0" dirty="0" err="1" smtClean="0"/>
              <a:t>blah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81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So</a:t>
            </a:r>
            <a:r>
              <a:rPr lang="en-US" baseline="0" dirty="0" smtClean="0"/>
              <a:t> our app uses geo location in order to locate you geographically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4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 use</a:t>
            </a:r>
            <a:r>
              <a:rPr lang="en-US" baseline="0" dirty="0" smtClean="0"/>
              <a:t>r will be able to send updates regarding their current status. Discuss positive, negative, and extreme statuses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636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gestures</a:t>
            </a:r>
            <a:r>
              <a:rPr lang="en-US" baseline="0" dirty="0" smtClean="0"/>
              <a:t> and how the app will keep running in the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4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linking works: User-Monitor</a:t>
            </a:r>
            <a:r>
              <a:rPr lang="en-US" baseline="0" dirty="0" smtClean="0"/>
              <a:t>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07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linking works: User-Monitor</a:t>
            </a:r>
            <a:r>
              <a:rPr lang="en-US" baseline="0" dirty="0" smtClean="0"/>
              <a:t>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4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Discuss</a:t>
            </a:r>
            <a:r>
              <a:rPr lang="en-US" baseline="0" dirty="0" smtClean="0"/>
              <a:t> “I have read your last message”, and “How are you?” updates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92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How</a:t>
            </a:r>
            <a:r>
              <a:rPr lang="en-US" baseline="0" dirty="0" smtClean="0"/>
              <a:t> people without the app track you: use google routes link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12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Who can benefit</a:t>
            </a:r>
            <a:r>
              <a:rPr lang="en-US" baseline="0" dirty="0" smtClean="0"/>
              <a:t> from our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911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Your parents won’t be as </a:t>
            </a:r>
            <a:r>
              <a:rPr lang="en-US" dirty="0" err="1" smtClean="0"/>
              <a:t>naggy</a:t>
            </a:r>
            <a:r>
              <a:rPr lang="en-US" dirty="0" smtClean="0"/>
              <a:t> anymore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8700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they’ll be less worried. Look at them happily using our app tracking their 5 year 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0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Intro with: </a:t>
            </a:r>
            <a:r>
              <a:rPr lang="en-US" baseline="0" dirty="0" smtClean="0"/>
              <a:t>Who here has overprotective parents?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320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he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72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he is just fine…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54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will</a:t>
            </a:r>
            <a:r>
              <a:rPr lang="en-US" baseline="0" dirty="0" smtClean="0"/>
              <a:t> also benefit, </a:t>
            </a:r>
            <a:r>
              <a:rPr lang="en-US" baseline="0" dirty="0" err="1" smtClean="0"/>
              <a:t>cuz</a:t>
            </a:r>
            <a:r>
              <a:rPr lang="en-US" baseline="0" dirty="0" smtClean="0"/>
              <a:t> you know…you’re safe and shit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6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is</a:t>
            </a:r>
            <a:r>
              <a:rPr lang="en-US" baseline="0" dirty="0" smtClean="0"/>
              <a:t>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36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lastly your good old friendly neighborhood stalker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32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Better be safe than be not safe at all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469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Even though you really</a:t>
            </a:r>
            <a:r>
              <a:rPr lang="en-US" baseline="0" dirty="0" smtClean="0"/>
              <a:t> just live right over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0606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64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Have you ever</a:t>
            </a:r>
            <a:r>
              <a:rPr lang="en-US" baseline="0" dirty="0" smtClean="0"/>
              <a:t> experienced your parents scolding you </a:t>
            </a:r>
            <a:r>
              <a:rPr lang="en-US" baseline="0" dirty="0" err="1" smtClean="0"/>
              <a:t>cuz</a:t>
            </a:r>
            <a:r>
              <a:rPr lang="en-US" baseline="0" dirty="0" smtClean="0"/>
              <a:t> you wanted to go outside and buy something from the convenience store late at night?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572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678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Even though</a:t>
            </a:r>
            <a:r>
              <a:rPr lang="en-US" baseline="0" dirty="0" smtClean="0"/>
              <a:t> </a:t>
            </a:r>
            <a:r>
              <a:rPr lang="en-US" dirty="0" smtClean="0"/>
              <a:t>you</a:t>
            </a:r>
            <a:r>
              <a:rPr lang="en-US" baseline="0" dirty="0" smtClean="0"/>
              <a:t> live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03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And</a:t>
            </a:r>
            <a:r>
              <a:rPr lang="en-US" baseline="0" dirty="0" smtClean="0"/>
              <a:t> the convenience store is just right over there. So we are here to address that 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9897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So what</a:t>
            </a:r>
            <a:r>
              <a:rPr lang="en-US" baseline="0" dirty="0" smtClean="0"/>
              <a:t> is the name of our app?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57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Our app is called Kita </a:t>
            </a:r>
            <a:r>
              <a:rPr lang="en-US" dirty="0" err="1" smtClean="0"/>
              <a:t>Kasama</a:t>
            </a:r>
            <a:r>
              <a:rPr lang="en-US" dirty="0" smtClean="0"/>
              <a:t> </a:t>
            </a:r>
            <a:r>
              <a:rPr lang="en-US" dirty="0" err="1" smtClean="0"/>
              <a:t>cuz</a:t>
            </a:r>
            <a:r>
              <a:rPr lang="en-US" baseline="0" dirty="0" smtClean="0"/>
              <a:t> even though we’re not beside the user, we want to let them know that we are with them in spirit and in heart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80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Q: So</a:t>
            </a:r>
            <a:r>
              <a:rPr lang="en-US" baseline="0" dirty="0" smtClean="0"/>
              <a:t> how do we make our parents worry less? A: By making them even more overprotective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15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9" name="Shape 9"/>
          <p:cNvCxnSpPr>
            <a:stCxn id="10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0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" name="Shape 19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" name="Shape 32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7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 dirty="0" smtClean="0"/>
              <a:t>Kita Kasama App</a:t>
            </a:r>
            <a:endParaRPr lang="en" i="1" dirty="0"/>
          </a:p>
        </p:txBody>
      </p:sp>
      <p:sp>
        <p:nvSpPr>
          <p:cNvPr id="3" name="Shape 57"/>
          <p:cNvSpPr txBox="1">
            <a:spLocks/>
          </p:cNvSpPr>
          <p:nvPr/>
        </p:nvSpPr>
        <p:spPr>
          <a:xfrm>
            <a:off x="1319175" y="4422925"/>
            <a:ext cx="6680399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6000" b="0" i="0" u="none" strike="noStrike" cap="none" baseline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1pPr>
            <a:lvl2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000" dirty="0" smtClean="0">
                <a:solidFill>
                  <a:schemeClr val="accent4">
                    <a:lumMod val="75000"/>
                  </a:schemeClr>
                </a:solidFill>
              </a:rPr>
              <a:t>MOBAPDE S20</a:t>
            </a:r>
          </a:p>
          <a:p>
            <a:endParaRPr lang="en" sz="2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" sz="2000" dirty="0" smtClean="0">
                <a:solidFill>
                  <a:schemeClr val="accent4">
                    <a:lumMod val="75000"/>
                  </a:schemeClr>
                </a:solidFill>
              </a:rPr>
              <a:t>Aquino, Kurt Neil</a:t>
            </a:r>
          </a:p>
          <a:p>
            <a:r>
              <a:rPr lang="en" sz="2000" dirty="0" smtClean="0">
                <a:solidFill>
                  <a:schemeClr val="accent4">
                    <a:lumMod val="75000"/>
                  </a:schemeClr>
                </a:solidFill>
              </a:rPr>
              <a:t>Choy, Matthew Seaver</a:t>
            </a:r>
          </a:p>
          <a:p>
            <a:r>
              <a:rPr lang="en" sz="2000" dirty="0" smtClean="0">
                <a:solidFill>
                  <a:schemeClr val="accent4">
                    <a:lumMod val="75000"/>
                  </a:schemeClr>
                </a:solidFill>
              </a:rPr>
              <a:t>Ramos, Luis Angelo</a:t>
            </a:r>
            <a:endParaRPr lang="en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52223" y="75755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What does the app do?</a:t>
            </a:r>
            <a:endParaRPr lang="en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17141" y="1671711"/>
            <a:ext cx="3663811" cy="7188357"/>
            <a:chOff x="6313084" y="1451397"/>
            <a:chExt cx="3112898" cy="6012731"/>
          </a:xfrm>
        </p:grpSpPr>
        <p:sp>
          <p:nvSpPr>
            <p:cNvPr id="7" name="Shape 258"/>
            <p:cNvSpPr/>
            <p:nvPr/>
          </p:nvSpPr>
          <p:spPr>
            <a:xfrm>
              <a:off x="6313084" y="1451397"/>
              <a:ext cx="3112898" cy="6012731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537" y="1977048"/>
              <a:ext cx="2807091" cy="488095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364342" y="1671711"/>
            <a:ext cx="3352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Quicksand"/>
              </a:rPr>
              <a:t>Personal tracking app which uses geo-location 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latin typeface="Quicksan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7256" y="3036053"/>
            <a:ext cx="3352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Quicksand"/>
              </a:rPr>
              <a:t>Buttons which sends update messages about your status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latin typeface="Quicksand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68155" y="-1049495"/>
            <a:ext cx="3663811" cy="7188357"/>
            <a:chOff x="6313084" y="1451397"/>
            <a:chExt cx="3112898" cy="6012731"/>
          </a:xfrm>
        </p:grpSpPr>
        <p:sp>
          <p:nvSpPr>
            <p:cNvPr id="7" name="Shape 258"/>
            <p:cNvSpPr/>
            <p:nvPr/>
          </p:nvSpPr>
          <p:spPr>
            <a:xfrm>
              <a:off x="6313084" y="1451397"/>
              <a:ext cx="3112898" cy="6012731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537" y="1977048"/>
              <a:ext cx="2807091" cy="488095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5033210" y="3133294"/>
            <a:ext cx="2933700" cy="507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FINE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33210" y="3867150"/>
            <a:ext cx="142474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smtClean="0"/>
              <a:t>FEEL NERVOUS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91300" y="3867150"/>
            <a:ext cx="1375610" cy="628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117!!!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30671" y="4429125"/>
            <a:ext cx="5133672" cy="1684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790" y="976696"/>
            <a:ext cx="5266306" cy="16086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599" y="4997746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 FEEL NERVOUS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353" y="1519399"/>
            <a:ext cx="210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 AM FINE 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218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990" y="2890911"/>
            <a:ext cx="3352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Quicksand"/>
              </a:rPr>
              <a:t>The user can also use gestures when their screen is off for status updates.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latin typeface="Quicksand"/>
            </a:endParaRPr>
          </a:p>
        </p:txBody>
      </p:sp>
      <p:sp>
        <p:nvSpPr>
          <p:cNvPr id="4" name="Shape 258"/>
          <p:cNvSpPr/>
          <p:nvPr/>
        </p:nvSpPr>
        <p:spPr>
          <a:xfrm>
            <a:off x="4717141" y="1671711"/>
            <a:ext cx="3663811" cy="7188357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218" name="Picture 2" descr="https://cdn1.iconfinder.com/data/icons/touch-gestures-2/24/Double-Tap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65" y="3483031"/>
            <a:ext cx="2830361" cy="283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635718" y="857250"/>
            <a:ext cx="2507341" cy="985911"/>
          </a:xfrm>
          <a:prstGeom prst="wedgeRectCallout">
            <a:avLst>
              <a:gd name="adj1" fmla="val 61982"/>
              <a:gd name="adj2" fmla="val 8174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 AM FINE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02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990" y="2890911"/>
            <a:ext cx="3352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Quicksand"/>
              </a:rPr>
              <a:t>Select your desired monitors from your contacts to send your tracking code.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latin typeface="Quicksand"/>
            </a:endParaRPr>
          </a:p>
        </p:txBody>
      </p:sp>
      <p:sp>
        <p:nvSpPr>
          <p:cNvPr id="4" name="Shape 258"/>
          <p:cNvSpPr/>
          <p:nvPr/>
        </p:nvSpPr>
        <p:spPr>
          <a:xfrm>
            <a:off x="4717141" y="1671711"/>
            <a:ext cx="3663811" cy="7188357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170" name="Picture 2" descr="http://img.wonderhowto.com/img/86/36/63540950599624/0/make-your-phones-dialer-look-like-android-lollipops.w6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2300361"/>
            <a:ext cx="3311525" cy="578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1464268" y="781050"/>
            <a:ext cx="2507341" cy="1385961"/>
          </a:xfrm>
          <a:prstGeom prst="wedgeRectCallout">
            <a:avLst>
              <a:gd name="adj1" fmla="val 61982"/>
              <a:gd name="adj2" fmla="val 81743"/>
            </a:avLst>
          </a:prstGeom>
          <a:solidFill>
            <a:srgbClr val="10C6DC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Tracking Code: 123456456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49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990" y="2833761"/>
            <a:ext cx="335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Quicksand"/>
              </a:rPr>
              <a:t>Monitors who received the message can then input the code in order to start the session.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latin typeface="Quicksand"/>
            </a:endParaRPr>
          </a:p>
        </p:txBody>
      </p:sp>
      <p:sp>
        <p:nvSpPr>
          <p:cNvPr id="4" name="Shape 258"/>
          <p:cNvSpPr/>
          <p:nvPr/>
        </p:nvSpPr>
        <p:spPr>
          <a:xfrm>
            <a:off x="4717141" y="1671711"/>
            <a:ext cx="3663811" cy="7188357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29" y="2300139"/>
            <a:ext cx="3303883" cy="58352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97104" y="2514600"/>
            <a:ext cx="3303883" cy="1334824"/>
          </a:xfrm>
          <a:prstGeom prst="rect">
            <a:avLst/>
          </a:prstGeom>
          <a:solidFill>
            <a:srgbClr val="10C6DC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6561" y="274434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Tracker Code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919" y="2833761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______________________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49045" y="3210145"/>
            <a:ext cx="1451955" cy="436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6196" y="3210145"/>
            <a:ext cx="1451955" cy="436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7256" y="2826503"/>
            <a:ext cx="335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Quicksand"/>
              </a:rPr>
              <a:t>Monitors will also be able to send confirmation messages to the user being tracked.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latin typeface="Quicksand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68155" y="-1049495"/>
            <a:ext cx="3663811" cy="7188357"/>
            <a:chOff x="6313084" y="1451397"/>
            <a:chExt cx="3112898" cy="6012731"/>
          </a:xfrm>
        </p:grpSpPr>
        <p:sp>
          <p:nvSpPr>
            <p:cNvPr id="7" name="Shape 258"/>
            <p:cNvSpPr/>
            <p:nvPr/>
          </p:nvSpPr>
          <p:spPr>
            <a:xfrm>
              <a:off x="6313084" y="1451397"/>
              <a:ext cx="3112898" cy="6012731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537" y="1977048"/>
              <a:ext cx="2807091" cy="488095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5033210" y="3443856"/>
            <a:ext cx="2933700" cy="507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LAST MESSAGE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33210" y="4072284"/>
            <a:ext cx="2933700" cy="507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ARE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022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4383036" y="1219200"/>
            <a:ext cx="6551664" cy="463150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66624"/>
            <a:ext cx="5987457" cy="3467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0373" y="2873233"/>
            <a:ext cx="2990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Quicksand"/>
              </a:rPr>
              <a:t>For those who does not have the app, a google route link will be sent instead. 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latin typeface="Quicksan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82933" y="3094926"/>
            <a:ext cx="825588" cy="778524"/>
          </a:xfrm>
          <a:prstGeom prst="ellipse">
            <a:avLst/>
          </a:prstGeom>
          <a:solidFill>
            <a:srgbClr val="2E3037"/>
          </a:solidFill>
          <a:ln>
            <a:solidFill>
              <a:srgbClr val="39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8" name="Shape 79"/>
          <p:cNvSpPr txBox="1">
            <a:spLocks/>
          </p:cNvSpPr>
          <p:nvPr/>
        </p:nvSpPr>
        <p:spPr>
          <a:xfrm>
            <a:off x="1530175" y="3077050"/>
            <a:ext cx="6699425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Quicksand"/>
              </a:rPr>
              <a:t>Who will benefit from your app?</a:t>
            </a:r>
            <a:endParaRPr lang="en" sz="3600" dirty="0">
              <a:solidFill>
                <a:schemeClr val="bg1"/>
              </a:solidFill>
              <a:latin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7012532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4" name="Shape 134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5" name="Shape 135"/>
            <p:cNvCxnSpPr>
              <a:endCxn id="134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6" name="Shape 136"/>
            <p:cNvCxnSpPr>
              <a:stCxn id="134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314" y="-10818"/>
            <a:ext cx="10677250" cy="68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372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omdoesitall.com/wp-content/uploads/2015/07/strong-relationshi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0776" y="0"/>
            <a:ext cx="119641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96185" y="3077050"/>
            <a:ext cx="825588" cy="778524"/>
          </a:xfrm>
          <a:prstGeom prst="ellipse">
            <a:avLst/>
          </a:prstGeom>
          <a:solidFill>
            <a:srgbClr val="2E3037"/>
          </a:solidFill>
          <a:ln>
            <a:solidFill>
              <a:srgbClr val="39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8" name="Shape 79"/>
          <p:cNvSpPr txBox="1">
            <a:spLocks/>
          </p:cNvSpPr>
          <p:nvPr/>
        </p:nvSpPr>
        <p:spPr>
          <a:xfrm>
            <a:off x="1530175" y="3077050"/>
            <a:ext cx="6699425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3600" smtClean="0">
                <a:solidFill>
                  <a:schemeClr val="bg1"/>
                </a:solidFill>
                <a:latin typeface="Quicksand"/>
              </a:rPr>
              <a:t>What scenarios led to the necessity of the app?</a:t>
            </a:r>
            <a:endParaRPr lang="en" sz="3600" dirty="0">
              <a:solidFill>
                <a:schemeClr val="bg1"/>
              </a:solidFill>
              <a:latin typeface="Quicksan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hiropon.net/cgi-bin/funnypictures/data/first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0375"/>
            <a:ext cx="9831553" cy="73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hiropon.net/cgi-bin/funnypictures/data/first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0375"/>
            <a:ext cx="9831553" cy="73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21" y="0"/>
            <a:ext cx="5266306" cy="16086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55127" y="542703"/>
            <a:ext cx="210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 AM FINE 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dmontonfetalalcoholnetwork.files.wordpress.com/2014/11/happy-teen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3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dmontonfetalalcoholnetwork.files.wordpress.com/2014/11/happy-teen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thumbs up only bina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7" r="9989"/>
          <a:stretch/>
        </p:blipFill>
        <p:spPr bwMode="auto">
          <a:xfrm>
            <a:off x="0" y="0"/>
            <a:ext cx="497205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hollifield1122.files.wordpress.com/2016/01/stalking-and-harassment.jpg?w=6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0"/>
            <a:ext cx="144875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9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10675" cy="15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“Better to be safe than to be sorry”</a:t>
            </a:r>
            <a:endParaRPr lang="en" dirty="0"/>
          </a:p>
          <a:p>
            <a:pPr algn="r">
              <a:spcBef>
                <a:spcPts val="0"/>
              </a:spcBef>
              <a:buNone/>
            </a:pPr>
            <a:r>
              <a:rPr lang="en" dirty="0" smtClean="0"/>
              <a:t>- Some famous guy…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4" name="Shape 134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5" name="Shape 135"/>
            <p:cNvCxnSpPr>
              <a:endCxn id="134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6" name="Shape 136"/>
            <p:cNvCxnSpPr>
              <a:stCxn id="134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8" name="Group 7"/>
          <p:cNvGrpSpPr/>
          <p:nvPr/>
        </p:nvGrpSpPr>
        <p:grpSpPr>
          <a:xfrm>
            <a:off x="0" y="-2524"/>
            <a:ext cx="9133200" cy="6849900"/>
            <a:chOff x="0" y="0"/>
            <a:chExt cx="9133200" cy="6849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33200" cy="6849900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2830286" y="1161143"/>
              <a:ext cx="1507641" cy="9000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337927" y="676672"/>
              <a:ext cx="34596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Oswald" panose="020B0604020202020204" charset="0"/>
                </a:rPr>
                <a:t>You live here</a:t>
              </a:r>
              <a:endPara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Oswald" panose="020B060402020202020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093120" y="3524100"/>
            <a:ext cx="816765" cy="250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33486" y="4765200"/>
            <a:ext cx="912619" cy="497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42095" y="5148713"/>
            <a:ext cx="361849" cy="1420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592039" y="5013912"/>
            <a:ext cx="1001409" cy="1074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23056" y="4251266"/>
            <a:ext cx="1234087" cy="438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50131" y="2330275"/>
            <a:ext cx="460735" cy="1038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09685" y="2061230"/>
            <a:ext cx="210156" cy="1209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824641" y="2847193"/>
            <a:ext cx="821772" cy="750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277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ubTitle" idx="1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4" name="Shape 134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5" name="Shape 135"/>
            <p:cNvCxnSpPr>
              <a:endCxn id="134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6" name="Shape 136"/>
            <p:cNvCxnSpPr>
              <a:stCxn id="134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314" y="-10818"/>
            <a:ext cx="10677250" cy="687963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4" name="Shape 134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5" name="Shape 135"/>
            <p:cNvCxnSpPr>
              <a:endCxn id="134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6" name="Shape 136"/>
            <p:cNvCxnSpPr>
              <a:stCxn id="134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3200" cy="68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090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4" name="Shape 134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5" name="Shape 135"/>
            <p:cNvCxnSpPr>
              <a:endCxn id="134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6" name="Shape 136"/>
            <p:cNvCxnSpPr>
              <a:stCxn id="134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8" name="Group 7"/>
          <p:cNvGrpSpPr/>
          <p:nvPr/>
        </p:nvGrpSpPr>
        <p:grpSpPr>
          <a:xfrm>
            <a:off x="0" y="9072"/>
            <a:ext cx="9133200" cy="6849900"/>
            <a:chOff x="0" y="0"/>
            <a:chExt cx="9133200" cy="6849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33200" cy="6849900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2830286" y="1161143"/>
              <a:ext cx="1507641" cy="9000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337927" y="676672"/>
              <a:ext cx="34596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Oswald" panose="020B0604020202020204" charset="0"/>
                </a:rPr>
                <a:t>You live here</a:t>
              </a:r>
              <a:endPara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Oswal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553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4" name="Shape 134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5" name="Shape 135"/>
            <p:cNvCxnSpPr>
              <a:endCxn id="134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6" name="Shape 136"/>
            <p:cNvCxnSpPr>
              <a:stCxn id="134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8" name="Group 7"/>
          <p:cNvGrpSpPr/>
          <p:nvPr/>
        </p:nvGrpSpPr>
        <p:grpSpPr>
          <a:xfrm>
            <a:off x="0" y="9072"/>
            <a:ext cx="9133200" cy="6849900"/>
            <a:chOff x="0" y="0"/>
            <a:chExt cx="9133200" cy="6849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33200" cy="6849900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2830286" y="1161143"/>
              <a:ext cx="1507641" cy="9000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337927" y="676672"/>
              <a:ext cx="34596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Oswald" panose="020B0604020202020204" charset="0"/>
                </a:rPr>
                <a:t>You live here</a:t>
              </a:r>
              <a:endPara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Oswald" panose="020B060402020202020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093120" y="3524100"/>
            <a:ext cx="816765" cy="250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33486" y="4765200"/>
            <a:ext cx="912619" cy="497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42095" y="5148713"/>
            <a:ext cx="361849" cy="1420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592039" y="5013912"/>
            <a:ext cx="1001409" cy="1074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23056" y="4251266"/>
            <a:ext cx="1234087" cy="438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50131" y="2330275"/>
            <a:ext cx="460735" cy="1038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09685" y="2061230"/>
            <a:ext cx="210156" cy="1209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824641" y="2847193"/>
            <a:ext cx="821772" cy="750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217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96185" y="3094926"/>
            <a:ext cx="825588" cy="778524"/>
          </a:xfrm>
          <a:prstGeom prst="ellipse">
            <a:avLst/>
          </a:prstGeom>
          <a:solidFill>
            <a:srgbClr val="2E3037"/>
          </a:solidFill>
          <a:ln>
            <a:solidFill>
              <a:srgbClr val="39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8" name="Shape 79"/>
          <p:cNvSpPr txBox="1">
            <a:spLocks/>
          </p:cNvSpPr>
          <p:nvPr/>
        </p:nvSpPr>
        <p:spPr>
          <a:xfrm>
            <a:off x="1530175" y="3077050"/>
            <a:ext cx="6699425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Quicksand"/>
              </a:rPr>
              <a:t>What is the name of your app?</a:t>
            </a:r>
            <a:endParaRPr lang="en" sz="3600" dirty="0">
              <a:solidFill>
                <a:schemeClr val="bg1"/>
              </a:solidFill>
              <a:latin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2792536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 dirty="0" smtClean="0"/>
              <a:t>Kita Kasama App</a:t>
            </a:r>
            <a:endParaRPr lang="en" i="1" dirty="0"/>
          </a:p>
        </p:txBody>
      </p:sp>
      <p:sp>
        <p:nvSpPr>
          <p:cNvPr id="3" name="Shape 57"/>
          <p:cNvSpPr txBox="1">
            <a:spLocks/>
          </p:cNvSpPr>
          <p:nvPr/>
        </p:nvSpPr>
        <p:spPr>
          <a:xfrm>
            <a:off x="1319175" y="4422925"/>
            <a:ext cx="6680399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6000" b="0" i="0" u="none" strike="noStrike" cap="none" baseline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  <a:rtl val="0"/>
              </a:defRPr>
            </a:lvl1pPr>
            <a:lvl2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000" dirty="0" smtClean="0">
                <a:solidFill>
                  <a:schemeClr val="accent4">
                    <a:lumMod val="75000"/>
                  </a:schemeClr>
                </a:solidFill>
              </a:rPr>
              <a:t>MOBAPDE S20</a:t>
            </a:r>
          </a:p>
          <a:p>
            <a:endParaRPr lang="en" sz="2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" sz="2000" dirty="0" smtClean="0">
                <a:solidFill>
                  <a:schemeClr val="accent4">
                    <a:lumMod val="75000"/>
                  </a:schemeClr>
                </a:solidFill>
              </a:rPr>
              <a:t>Aquino, Kurt Neil</a:t>
            </a:r>
          </a:p>
          <a:p>
            <a:r>
              <a:rPr lang="en" sz="2000" dirty="0" smtClean="0">
                <a:solidFill>
                  <a:schemeClr val="accent4">
                    <a:lumMod val="75000"/>
                  </a:schemeClr>
                </a:solidFill>
              </a:rPr>
              <a:t>Choy, Matthew Seaver</a:t>
            </a:r>
          </a:p>
          <a:p>
            <a:r>
              <a:rPr lang="en" sz="2000" dirty="0" smtClean="0">
                <a:solidFill>
                  <a:schemeClr val="accent4">
                    <a:lumMod val="75000"/>
                  </a:schemeClr>
                </a:solidFill>
              </a:rPr>
              <a:t>Ramos, Luis Angelo</a:t>
            </a:r>
            <a:endParaRPr lang="en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4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96185" y="3094926"/>
            <a:ext cx="825588" cy="778524"/>
          </a:xfrm>
          <a:prstGeom prst="ellipse">
            <a:avLst/>
          </a:prstGeom>
          <a:solidFill>
            <a:srgbClr val="2E3037"/>
          </a:solidFill>
          <a:ln>
            <a:solidFill>
              <a:srgbClr val="39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8" name="Shape 79"/>
          <p:cNvSpPr txBox="1">
            <a:spLocks/>
          </p:cNvSpPr>
          <p:nvPr/>
        </p:nvSpPr>
        <p:spPr>
          <a:xfrm>
            <a:off x="1530175" y="3077050"/>
            <a:ext cx="6699425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Quicksand"/>
              </a:rPr>
              <a:t>What functions does your app do that will solve #1?</a:t>
            </a:r>
            <a:endParaRPr lang="en" sz="3600" dirty="0">
              <a:solidFill>
                <a:schemeClr val="bg1"/>
              </a:solidFill>
              <a:latin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7828929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540</Words>
  <Application>Microsoft Office PowerPoint</Application>
  <PresentationFormat>On-screen Show (4:3)</PresentationFormat>
  <Paragraphs>74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Oswald</vt:lpstr>
      <vt:lpstr>Quicksand</vt:lpstr>
      <vt:lpstr>Eleanor template</vt:lpstr>
      <vt:lpstr>Kita Kasama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Kita Kasama App</vt:lpstr>
      <vt:lpstr>PowerPoint Presentation</vt:lpstr>
      <vt:lpstr>What does the app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Kurt Aquino</dc:creator>
  <cp:lastModifiedBy>Kurt Aquino</cp:lastModifiedBy>
  <cp:revision>21</cp:revision>
  <dcterms:modified xsi:type="dcterms:W3CDTF">2016-02-12T06:49:10Z</dcterms:modified>
</cp:coreProperties>
</file>