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0,'0'24,"24"-24,0 24,0 0,-24 24,24-48,0 48,0-24,0 0,0 24,24 0,0 0,-48 0,48 0,-24 0,0-24,0 24,0-24,0 24,0 0,0-24,0 24,0-24,-24 24,24-24,-24 0,24 0,-24 24,24-23,0 23,-24-24,0 0,0 0,24 24,-24-24,24 24,0-24,-24 24,0 0,24-48,-24 48,24 0,-24-24,0 24,0-24,24 24,-24-24,24 0,0 24,-24 0,0 0,0-24,0 0,24 24,0 0,-24-24,24 1,-24 23,24-24,-24 24,0-24,0 0,24 0,-24 0,0 0,0 0,25 0,-25 0,0 0,0 0,24 0,-24 0,24 0,-24 0,0 24,0-24,0 0,0 24,0 0,0-24,24 0,-24 0,0 0,0 0,0 0,0 0,0 0,0 24,24-48,-24 24,0 0,0 25,0-25,0 24,0-24,0 0,0 24,24-24,-24 0,0 0,0 0,24 0,-24 24,0-24,0 24,0 0,0 0,0-24,0 0,0 0,0 24,0-24,0 24,0-24,0 0,0 24,0-24,0 0,0 0,0 24,0-24,0 25,0-25,0 0,0 24,0-24,0 0,0 24,0-24,0 0,0 0,0 0,0 0,0 0,0 24,0-24,0 0,0 0,0 0,0 0,0 0,0 24,0-24,0 0,0 0,0 0,0 0,0 0,0 0,0 0,0 0,0 0,0 0,0 0,0 0,-24 0,24 25,0-25,0 0,0 24,0-24,0 0,0 0,-24 24,24 0,-24-24,24 0,0 0,0 0,0 0,0 0,0 0,0 0,0 0,0 24,0-24,0 0,0 0,0 0,0 0,0 0,-24 0,24 0,0 0,-24 0,24 0,0 0,0 24,-24-48,24 24,0 0,0 25,-25-49,25 24,0 24,0-24,-24 0,24 24,-24-24,24 0,0 24,0-24,-24 0,24 24,0-24,-24 0,24 0,0 24,0 0,-24-24,0 24,0-24,24 0,-24 0,24 0,0 24,-24-48,24 24,-24 0,24 24,-24-48,0 24,24 0,0 0,0 0,-24-24,24 24,-24-24,24 25,-24-25,24 24,0 0,-24-24,24 24,-24 24,0-24,0-24,24 24,-24 0,24 0,0 0,-24-24,0 0,24 24,-24-24,24 24,0 0,-24-24,24 24,-24-24,24 24,-24-24,24 24,-24-24,24 24,0 0,-24-24,24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0,'0'24,"24"-24,0 24,0 0,-24 24,24-48,0 48,0-24,0 0,0 24,24 0,0 0,-48 0,48 0,-24 0,0-24,0 24,0-24,0 24,0 0,0-24,0 24,0-24,-24 24,24-24,-24 0,24 0,-24 24,24-23,0 23,-24-24,0 0,0 0,24 24,-24-24,24 24,0-24,-24 24,0 0,24-48,-24 48,24 0,-24-24,0 24,0-24,24 24,-24-24,24 0,0 24,-24 0,0 0,0-24,0 0,24 24,0 0,-24-24,24 1,-24 23,24-24,-24 24,0-24,0 0,24 0,-24 0,0 0,0 0,25 0,-25 0,0 0,0 0,24 0,-24 0,24 0,-24 0,0 24,0-24,0 0,0 24,0 0,0-24,24 0,-24 0,0 0,0 0,0 0,0 0,0 0,0 24,24-48,-24 24,0 0,0 25,0-25,0 24,0-24,0 0,0 24,24-24,-24 0,0 0,0 0,24 0,-24 24,0-24,0 24,0 0,0 0,0-24,0 0,0 0,0 24,0-24,0 24,0-24,0 0,0 24,0-24,0 0,0 0,0 24,0-24,0 25,0-25,0 0,0 24,0-24,0 0,0 24,0-24,0 0,0 0,0 0,0 0,0 0,0 24,0-24,0 0,0 0,0 0,0 0,0 0,0 24,0-24,0 0,0 0,0 0,0 0,0 0,0 0,0 0,0 0,0 0,0 0,0 0,0 0,-24 0,24 25,0-25,0 0,0 24,0-24,0 0,0 0,-24 24,24 0,-24-24,24 0,0 0,0 0,0 0,0 0,0 0,0 0,0 0,0 24,0-24,0 0,0 0,0 0,0 0,0 0,-24 0,24 0,0 0,-24 0,24 0,0 0,0 24,-24-48,24 24,0 0,0 25,-25-49,25 24,0 24,0-24,-24 0,24 24,-24-24,24 0,0 24,0-24,-24 0,24 24,0-24,-24 0,24 0,0 24,0 0,-24-24,0 24,0-24,24 0,-24 0,24 0,0 24,-24-48,24 24,-24 0,24 24,-24-48,0 24,24 0,0 0,0 0,-24-24,24 24,-24-24,24 25,-24-25,24 24,0 0,-24-24,24 24,-24 24,0-24,0-24,24 24,-24 0,24 0,0 0,-24-24,0 0,24 24,-24-24,24 24,0 0,-24-24,24 24,-24-24,24 24,-24-24,24 24,-24-24,24 24,0 0,-24-24,24 0</inkml:trace>
</inkml:ink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74589441.jpeg"></Relationship><Relationship Id="rId3" Type="http://schemas.openxmlformats.org/officeDocument/2006/relationships/customXml" Target="../ink/ink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74581018467.jpeg"></Relationship><Relationship Id="rId3" Type="http://schemas.openxmlformats.org/officeDocument/2006/relationships/customXml" Target="../ink/ink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4381096334.jpeg"></Relationship><Relationship Id="rId3" Type="http://schemas.openxmlformats.org/officeDocument/2006/relationships/image" Target="../media/fImage333051106500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4931189169.jpeg"></Relationship><Relationship Id="rId3" Type="http://schemas.openxmlformats.org/officeDocument/2006/relationships/image" Target="../media/fImage410111195724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4931231478.jpeg"></Relationship><Relationship Id="rId3" Type="http://schemas.openxmlformats.org/officeDocument/2006/relationships/image" Target="../media/fImage432301249358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데이터 모델링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/>
              <a:t>잘못된 데이터모델링</a:t>
            </a:r>
            <a:endParaRPr lang="ko-KR" altLang="en-US"/>
          </a:p>
        </p:txBody>
      </p:sp>
      <p:pic>
        <p:nvPicPr>
          <p:cNvPr id="3" name="내용 개체 틀 2" descr="C:/Users/soung uk/AppData/Roaming/PolarisOffice/ETemp/15940_14147592/fImage874589441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10285" y="1816735"/>
            <a:ext cx="10172065" cy="435165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1"/>
              <p14:cNvContentPartPr/>
              <p14:nvPr/>
            </p14:nvContentPartPr>
            <p14:xfrm>
              <a:off x="4445635" y="2110105"/>
              <a:ext cx="406400" cy="2620645"/>
            </p14:xfrm>
          </p:contentPart>
        </mc:Choice>
      </mc:AlternateContent>
      <p:sp>
        <p:nvSpPr>
          <p:cNvPr id="5" name="도형 2"/>
          <p:cNvSpPr>
            <a:spLocks/>
          </p:cNvSpPr>
          <p:nvPr/>
        </p:nvSpPr>
        <p:spPr>
          <a:xfrm rot="0">
            <a:off x="4878070" y="1842135"/>
            <a:ext cx="986790" cy="857250"/>
          </a:xfrm>
          <a:prstGeom prst="wedgeRectCallou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중</a:t>
            </a:r>
            <a:r>
              <a:rPr lang="ko-KR" sz="1800">
                <a:latin typeface="맑은 고딕" charset="0"/>
                <a:ea typeface="맑은 고딕" charset="0"/>
              </a:rPr>
              <a:t>복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발생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ko-KR" altLang="en-US"/>
              <a:t>시스템적 문제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pic>
        <p:nvPicPr>
          <p:cNvPr id="3" name="내용 개체 틀 2" descr="C:/Users/soung uk/AppData/Roaming/PolarisOffice/ETemp/15940_14147592/fImage874581018467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10285" y="1825625"/>
            <a:ext cx="10172065" cy="4351655"/>
          </a:xfrm>
          <a:prstGeom prst="rect"/>
          <a:noFill/>
        </p:spPr>
      </p:pic>
      <p:sp>
        <p:nvSpPr>
          <p:cNvPr id="4" name="도형 5"/>
          <p:cNvSpPr>
            <a:spLocks/>
          </p:cNvSpPr>
          <p:nvPr/>
        </p:nvSpPr>
        <p:spPr>
          <a:xfrm rot="0">
            <a:off x="4878070" y="1842135"/>
            <a:ext cx="986790" cy="857250"/>
          </a:xfrm>
          <a:prstGeom prst="wedgeRectCallou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중</a:t>
            </a:r>
            <a:r>
              <a:rPr lang="ko-KR" sz="1800">
                <a:latin typeface="맑은 고딕" charset="0"/>
                <a:ea typeface="맑은 고딕" charset="0"/>
              </a:rPr>
              <a:t>복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발생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6"/>
              <p14:cNvContentPartPr/>
              <p14:nvPr/>
            </p14:nvContentPartPr>
            <p14:xfrm>
              <a:off x="4445635" y="2110105"/>
              <a:ext cx="406400" cy="2620645"/>
            </p14:xfrm>
          </p:contentPart>
        </mc:Choice>
      </mc:AlternateContent>
      <p:sp>
        <p:nvSpPr>
          <p:cNvPr id="6" name="도형 7"/>
          <p:cNvSpPr>
            <a:spLocks/>
          </p:cNvSpPr>
          <p:nvPr/>
        </p:nvSpPr>
        <p:spPr>
          <a:xfrm rot="0">
            <a:off x="1306195" y="4895215"/>
            <a:ext cx="4126230" cy="103886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1. 공간</a:t>
            </a:r>
            <a:r>
              <a:rPr lang="ko-KR" sz="1800">
                <a:latin typeface="맑은 고딕" charset="0"/>
                <a:ea typeface="맑은 고딕" charset="0"/>
              </a:rPr>
              <a:t>의 낭비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성능의 문제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algn="ctr" latinLnBrk="0">
              <a:buFontTx/>
              <a:buNone/>
            </a:pPr>
            <a:r>
              <a:rPr sz="44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이상 현상(Anomaly)</a:t>
            </a:r>
            <a:r>
              <a:rPr sz="36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/>
            </a:r>
            <a:br>
              <a:rPr sz="36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</a:br>
            <a:endParaRPr lang="ko-KR" altLang="en-US" sz="3600"/>
          </a:p>
        </p:txBody>
      </p:sp>
      <p:pic>
        <p:nvPicPr>
          <p:cNvPr id="3" name="내용 개체 틀 2" descr="C:/Users/soung uk/AppData/Roaming/PolarisOffice/ETemp/15940_14147592/fImage394381096334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37005" y="1807845"/>
            <a:ext cx="2550795" cy="1963420"/>
          </a:xfrm>
          <a:prstGeom prst="rect"/>
          <a:noFill/>
        </p:spPr>
      </p:pic>
      <p:pic>
        <p:nvPicPr>
          <p:cNvPr id="4" name="그림 9" descr="C:/Users/soung uk/AppData/Roaming/PolarisOffice/ETemp/15940_14147592/fImage33305110650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27240" y="1808480"/>
            <a:ext cx="2741295" cy="1953895"/>
          </a:xfrm>
          <a:prstGeom prst="rect"/>
          <a:noFill/>
        </p:spPr>
      </p:pic>
      <p:sp>
        <p:nvSpPr>
          <p:cNvPr id="5" name="도형 10"/>
          <p:cNvSpPr>
            <a:spLocks/>
          </p:cNvSpPr>
          <p:nvPr/>
        </p:nvSpPr>
        <p:spPr>
          <a:xfrm rot="0">
            <a:off x="4635500" y="2439035"/>
            <a:ext cx="1722120" cy="874395"/>
          </a:xfrm>
          <a:prstGeom prst="rightArrow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2"/>
          <p:cNvSpPr txBox="1">
            <a:spLocks/>
          </p:cNvSpPr>
          <p:nvPr/>
        </p:nvSpPr>
        <p:spPr>
          <a:xfrm rot="0">
            <a:off x="1807845" y="4159885"/>
            <a:ext cx="8156575" cy="16002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삭제이</a:t>
            </a:r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상</a:t>
            </a:r>
            <a:endParaRPr lang="ko-KR" altLang="en-US" sz="2800" i="0" b="0">
              <a:solidFill>
                <a:srgbClr val="222222"/>
              </a:solidFill>
              <a:latin typeface="Spoqa Han Sans" charset="0"/>
              <a:ea typeface="Spoqa Han Sans" charset="0"/>
            </a:endParaRPr>
          </a:p>
          <a:p>
            <a:pPr marL="0" indent="0" algn="l" hangingPunct="1"/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(</a:t>
            </a:r>
            <a:r>
              <a:rPr lang="ko-KR" sz="20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어</a:t>
            </a:r>
            <a:r>
              <a:rPr sz="20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떤 정보를 삭제하면, 유용한 다른 정보까지 삭제되어버리는 이상</a:t>
            </a:r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)</a:t>
            </a:r>
            <a:endParaRPr lang="ko-KR" altLang="en-US" sz="2800" i="0" b="0">
              <a:solidFill>
                <a:srgbClr val="222222"/>
              </a:solidFill>
              <a:latin typeface="Spoqa Han Sans" charset="0"/>
              <a:ea typeface="Spoqa Han Sans" charset="0"/>
            </a:endParaRPr>
          </a:p>
          <a:p>
            <a:pPr marL="0" indent="0" algn="l" hangingPunct="1"/>
            <a:endParaRPr lang="ko-KR" altLang="en-US" sz="2800" i="0" b="0">
              <a:solidFill>
                <a:srgbClr val="222222"/>
              </a:solidFill>
              <a:latin typeface="Spoqa Han Sans" charset="0"/>
              <a:ea typeface="Spoqa Han Sans" charset="0"/>
            </a:endParaRPr>
          </a:p>
          <a:p>
            <a:pPr marL="0" indent="0" algn="l" hangingPunct="1"/>
            <a:r>
              <a:rPr lang="ko-KR" sz="14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글의 저자만 삭제 했지만 글제목,내용,댓글 까지 전부 삭제가 되는 현상</a:t>
            </a:r>
            <a:endParaRPr lang="ko-KR" altLang="en-US" sz="14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algn="ctr" latinLnBrk="0">
              <a:buFontTx/>
              <a:buNone/>
            </a:pPr>
            <a:r>
              <a:rPr sz="44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이상 현상(Anomaly)</a:t>
            </a:r>
            <a:r>
              <a:rPr sz="36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/>
            </a:r>
            <a:br>
              <a:rPr sz="36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</a:br>
            <a:endParaRPr lang="ko-KR" altLang="en-US" sz="36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soung uk/AppData/Roaming/PolarisOffice/ETemp/15940_14147592/fImage404931189169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37005" y="1811020"/>
            <a:ext cx="2550795" cy="1956435"/>
          </a:xfrm>
          <a:prstGeom prst="rect"/>
          <a:noFill/>
        </p:spPr>
      </p:pic>
      <p:pic>
        <p:nvPicPr>
          <p:cNvPr id="4" name="Picture " descr="C:/Users/soung uk/AppData/Roaming/PolarisOffice/ETemp/15940_14147592/fImage41011119572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241540" y="1808480"/>
            <a:ext cx="2512695" cy="1953895"/>
          </a:xfrm>
          <a:prstGeom prst="rect"/>
          <a:noFill/>
        </p:spPr>
      </p:pic>
      <p:sp>
        <p:nvSpPr>
          <p:cNvPr id="5" name="Rect 0"/>
          <p:cNvSpPr>
            <a:spLocks/>
          </p:cNvSpPr>
          <p:nvPr/>
        </p:nvSpPr>
        <p:spPr>
          <a:xfrm rot="0">
            <a:off x="4782820" y="2421890"/>
            <a:ext cx="1722120" cy="874395"/>
          </a:xfrm>
          <a:prstGeom prst="rightArrow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807845" y="4159885"/>
            <a:ext cx="8156575" cy="16002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갱신</a:t>
            </a:r>
            <a:r>
              <a:rPr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이</a:t>
            </a:r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상</a:t>
            </a:r>
            <a:endParaRPr lang="ko-KR" altLang="en-US" sz="2800" i="0" b="0">
              <a:solidFill>
                <a:srgbClr val="222222"/>
              </a:solidFill>
              <a:latin typeface="Spoqa Han Sans" charset="0"/>
              <a:ea typeface="Spoqa Han Sans" charset="0"/>
            </a:endParaRPr>
          </a:p>
          <a:p>
            <a:pPr marL="0" indent="0" algn="l" hangingPunct="1"/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(</a:t>
            </a:r>
            <a:r>
              <a:rPr lang="ko-KR" sz="20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중복된 데이터 중 일부만 수정되어 데이터 모순이 일어나는 이상</a:t>
            </a:r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)</a:t>
            </a:r>
            <a:endParaRPr lang="ko-KR" altLang="en-US" sz="2800" i="0" b="0">
              <a:solidFill>
                <a:srgbClr val="222222"/>
              </a:solidFill>
              <a:latin typeface="Spoqa Han Sans" charset="0"/>
              <a:ea typeface="Spoqa Han Sans" charset="0"/>
            </a:endParaRPr>
          </a:p>
          <a:p>
            <a:pPr marL="0" indent="0" algn="l" hangingPunct="1"/>
            <a:endParaRPr lang="ko-KR" altLang="en-US" sz="2800" i="0" b="0">
              <a:solidFill>
                <a:srgbClr val="222222"/>
              </a:solidFill>
              <a:latin typeface="Spoqa Han Sans" charset="0"/>
              <a:ea typeface="Spoqa Han Sans" charset="0"/>
            </a:endParaRPr>
          </a:p>
          <a:p>
            <a:pPr marL="0" indent="0" algn="l" hangingPunct="1"/>
            <a:r>
              <a:rPr lang="ko-KR" sz="14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제목3의 일부만 수정이 되고 나머지는 그대로인 현상</a:t>
            </a:r>
            <a:endParaRPr lang="ko-KR" altLang="en-US" sz="14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13"/>
          <p:cNvSpPr>
            <a:spLocks/>
          </p:cNvSpPr>
          <p:nvPr/>
        </p:nvSpPr>
        <p:spPr>
          <a:xfrm rot="0">
            <a:off x="2369820" y="2663825"/>
            <a:ext cx="1661160" cy="381635"/>
          </a:xfrm>
          <a:prstGeom prst="wedgeRectCallout">
            <a:avLst>
              <a:gd name="adj1" fmla="val -36468"/>
              <a:gd name="adj2" fmla="val 99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제</a:t>
            </a:r>
            <a:r>
              <a:rPr lang="ko-KR" sz="1000">
                <a:latin typeface="맑은 고딕" charset="0"/>
                <a:ea typeface="맑은 고딕" charset="0"/>
              </a:rPr>
              <a:t>목3의 내용을 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김치찌개로 변경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 algn="ctr" latinLnBrk="0">
              <a:buFontTx/>
              <a:buNone/>
            </a:pPr>
            <a:r>
              <a:rPr sz="44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이상 현상(Anomaly)</a:t>
            </a:r>
            <a:r>
              <a:rPr sz="36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/>
            </a:r>
            <a:br>
              <a:rPr sz="36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</a:br>
            <a:endParaRPr lang="ko-KR" altLang="en-US" sz="36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soung uk/AppData/Roaming/PolarisOffice/ETemp/15940_14147592/fImage404931231478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37005" y="1811020"/>
            <a:ext cx="2550795" cy="1956435"/>
          </a:xfrm>
          <a:prstGeom prst="rect"/>
          <a:noFill/>
        </p:spPr>
      </p:pic>
      <p:pic>
        <p:nvPicPr>
          <p:cNvPr id="4" name="Picture " descr="C:/Users/soung uk/AppData/Roaming/PolarisOffice/ETemp/15940_14147592/fImage432301249358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291070" y="1808480"/>
            <a:ext cx="2336165" cy="2023745"/>
          </a:xfrm>
          <a:prstGeom prst="rect"/>
          <a:noFill/>
        </p:spPr>
      </p:pic>
      <p:sp>
        <p:nvSpPr>
          <p:cNvPr id="5" name="Rect 0"/>
          <p:cNvSpPr>
            <a:spLocks/>
          </p:cNvSpPr>
          <p:nvPr/>
        </p:nvSpPr>
        <p:spPr>
          <a:xfrm rot="0">
            <a:off x="4635500" y="2439035"/>
            <a:ext cx="1722120" cy="874395"/>
          </a:xfrm>
          <a:prstGeom prst="rightArrow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807845" y="4159885"/>
            <a:ext cx="8156575" cy="20307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삽입</a:t>
            </a:r>
            <a:r>
              <a:rPr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이</a:t>
            </a:r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상</a:t>
            </a:r>
            <a:endParaRPr lang="ko-KR" altLang="en-US" sz="2800" i="0" b="0">
              <a:solidFill>
                <a:srgbClr val="222222"/>
              </a:solidFill>
              <a:latin typeface="Spoqa Han Sans" charset="0"/>
              <a:ea typeface="Spoqa Han Sans" charset="0"/>
            </a:endParaRPr>
          </a:p>
          <a:p>
            <a:pPr marL="0" indent="0" algn="l" hangingPunct="1"/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(</a:t>
            </a:r>
            <a:r>
              <a:rPr lang="ko-KR" sz="20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자료를 삽입할 때 의도하지 않은 자료까지 삽입해야만 자료를 테이블에 추가가 가능한 이상</a:t>
            </a:r>
            <a:r>
              <a:rPr lang="ko-KR" sz="28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)</a:t>
            </a:r>
            <a:endParaRPr lang="ko-KR" altLang="en-US" sz="2800" i="0" b="0">
              <a:solidFill>
                <a:srgbClr val="222222"/>
              </a:solidFill>
              <a:latin typeface="Spoqa Han Sans" charset="0"/>
              <a:ea typeface="Spoqa Han Sans" charset="0"/>
            </a:endParaRPr>
          </a:p>
          <a:p>
            <a:pPr marL="0" indent="0" algn="l" hangingPunct="1"/>
            <a:endParaRPr lang="ko-KR" altLang="en-US" sz="2800" i="0" b="0">
              <a:solidFill>
                <a:srgbClr val="222222"/>
              </a:solidFill>
              <a:latin typeface="Spoqa Han Sans" charset="0"/>
              <a:ea typeface="Spoqa Han Sans" charset="0"/>
            </a:endParaRPr>
          </a:p>
          <a:p>
            <a:pPr marL="0" indent="0" algn="l" hangingPunct="1"/>
            <a:r>
              <a:rPr lang="ko-KR" sz="1400" i="0" b="0">
                <a:solidFill>
                  <a:srgbClr val="222222"/>
                </a:solidFill>
                <a:latin typeface="Spoqa Han Sans" charset="0"/>
                <a:ea typeface="Spoqa Han Sans" charset="0"/>
              </a:rPr>
              <a:t>댓글이 하나 추가 되면 튜플이 2개가 추가 되는 현상</a:t>
            </a:r>
            <a:endParaRPr lang="ko-KR" altLang="en-US" sz="14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16"/>
          <p:cNvSpPr>
            <a:spLocks/>
          </p:cNvSpPr>
          <p:nvPr/>
        </p:nvSpPr>
        <p:spPr>
          <a:xfrm rot="0">
            <a:off x="3710940" y="1314450"/>
            <a:ext cx="1661160" cy="381635"/>
          </a:xfrm>
          <a:prstGeom prst="wedgeRectCallout">
            <a:avLst>
              <a:gd name="adj1" fmla="val -36468"/>
              <a:gd name="adj2" fmla="val 998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댓글7 추가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허 공창</dc:creator>
  <cp:lastModifiedBy>허 공창</cp:lastModifiedBy>
  <dc:title>PowerPoint 프레젠테이션</dc:title>
  <cp:version>9.103.83.44230</cp:version>
</cp:coreProperties>
</file>