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5056188"/>
            <a:ext cx="6891337" cy="738187"/>
          </a:xfrm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en-US" altLang="zh-CN" sz="3600" dirty="0"/>
              <a:t>Our SuperChat</a:t>
            </a:r>
            <a:endParaRPr lang="en-US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19188" y="5846763"/>
            <a:ext cx="6916737" cy="422275"/>
          </a:xfrm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n-US">
                <a:solidFill>
                  <a:schemeClr val="folHlink"/>
                </a:solidFill>
              </a:rPr>
              <a:t>Khanh, Tyler, Grant, and Caleb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General Code Functionality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Thread structure</a:t>
            </a:r>
            <a:endParaRPr lang="en-US"/>
          </a:p>
          <a:p>
            <a:pPr lvl="0" eaLnBrk="1" hangingPunct="1"/>
            <a:r>
              <a:rPr lang="en-US"/>
              <a:t>Chatroom Integration</a:t>
            </a:r>
            <a:endParaRPr lang="en-US"/>
          </a:p>
          <a:p>
            <a:pPr lvl="0" eaLnBrk="1" hangingPunct="1"/>
            <a:r>
              <a:rPr lang="en-US"/>
              <a:t>User Integration</a:t>
            </a:r>
            <a:endParaRPr lang="en-US"/>
          </a:p>
        </p:txBody>
      </p:sp>
      <p:pic>
        <p:nvPicPr>
          <p:cNvPr id="2" name="Picture 1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1376680"/>
            <a:ext cx="3974465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OpenSplice Utilization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>
                <a:sym typeface="+mn-ea"/>
              </a:rPr>
              <a:t>Communication between instances</a:t>
            </a:r>
            <a:endParaRPr lang="en-US"/>
          </a:p>
          <a:p>
            <a:pPr lvl="2" eaLnBrk="1" hangingPunct="1"/>
            <a:r>
              <a:rPr lang="en-US"/>
              <a:t>Writers</a:t>
            </a:r>
            <a:endParaRPr lang="en-US"/>
          </a:p>
          <a:p>
            <a:pPr lvl="2" eaLnBrk="1" hangingPunct="1"/>
            <a:r>
              <a:rPr lang="en-US"/>
              <a:t>Publishers</a:t>
            </a:r>
            <a:endParaRPr lang="en-US"/>
          </a:p>
          <a:p>
            <a:pPr lvl="0" eaLnBrk="1" hangingPunct="1"/>
            <a:r>
              <a:rPr lang="en-US"/>
              <a:t>Entity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Subscribers</a:t>
            </a:r>
            <a:endParaRPr lang="en-US"/>
          </a:p>
          <a:p>
            <a:pPr lvl="2" eaLnBrk="1" hangingPunct="1"/>
            <a:r>
              <a:rPr lang="en-US"/>
              <a:t>Readers</a:t>
            </a:r>
            <a:endParaRPr lang="en-US"/>
          </a:p>
          <a:p>
            <a:pPr lvl="0" eaLnBrk="1" hangingPunct="1"/>
            <a:r>
              <a:rPr lang="en-US"/>
              <a:t>DDS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Participants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N-Curses Integration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Initialization of GUI</a:t>
            </a:r>
            <a:endParaRPr lang="en-US"/>
          </a:p>
          <a:p>
            <a:pPr lvl="0" eaLnBrk="1" hangingPunct="1"/>
            <a:endParaRPr lang="en-US"/>
          </a:p>
          <a:p>
            <a:pPr lvl="0" eaLnBrk="1" hangingPunct="1"/>
            <a:r>
              <a:rPr lang="en-US"/>
              <a:t>GUI Structure</a:t>
            </a:r>
            <a:endParaRPr lang="en-US"/>
          </a:p>
          <a:p>
            <a:pPr lvl="2" eaLnBrk="1" hangingPunct="1"/>
            <a:r>
              <a:rPr lang="en-US"/>
              <a:t>Chatrooms</a:t>
            </a:r>
            <a:endParaRPr lang="en-US"/>
          </a:p>
          <a:p>
            <a:pPr lvl="2" eaLnBrk="1" hangingPunct="1"/>
            <a:r>
              <a:rPr lang="en-US"/>
              <a:t>Users</a:t>
            </a:r>
            <a:endParaRPr lang="en-US"/>
          </a:p>
          <a:p>
            <a:pPr lvl="2" eaLnBrk="1" hangingPunct="1"/>
            <a:r>
              <a:rPr lang="en-US"/>
              <a:t>Commands</a:t>
            </a:r>
            <a:endParaRPr lang="en-US"/>
          </a:p>
        </p:txBody>
      </p:sp>
      <p:pic>
        <p:nvPicPr>
          <p:cNvPr id="3" name="Picture 2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4043680"/>
            <a:ext cx="587692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Performance Thus Far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Capabilties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Any Missing Features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Bugs</a:t>
            </a:r>
            <a:endParaRPr lang="en-US"/>
          </a:p>
          <a:p>
            <a:pPr lvl="2" eaLnBrk="1" hangingPunct="1"/>
            <a:r>
              <a:rPr lang="en-US"/>
              <a:t>Current Bugs</a:t>
            </a:r>
            <a:endParaRPr lang="en-US"/>
          </a:p>
          <a:p>
            <a:pPr lvl="2" eaLnBrk="1" hangingPunct="1"/>
            <a:r>
              <a:rPr lang="en-US"/>
              <a:t>Past Bugs (fixed)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418</Words>
  <Application>WPS Presentation</Application>
  <PresentationFormat>On-screen Show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幼圆</vt:lpstr>
      <vt:lpstr>Baskerville Old Face</vt:lpstr>
      <vt:lpstr>Microsoft YaHei</vt:lpstr>
      <vt:lpstr>A000120140530A79PPBG</vt:lpstr>
      <vt:lpstr>1_A000120140530A79PPBG</vt:lpstr>
      <vt:lpstr>2_A000120140530A79PPBG</vt:lpstr>
      <vt:lpstr>Our SuperChat</vt:lpstr>
      <vt:lpstr>General Code Functionality</vt:lpstr>
      <vt:lpstr>OpenSplice Utilization</vt:lpstr>
      <vt:lpstr>N-Curses Integration</vt:lpstr>
      <vt:lpstr>Performance Thus Far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Cale</cp:lastModifiedBy>
  <cp:revision>53</cp:revision>
  <dcterms:created xsi:type="dcterms:W3CDTF">2014-06-03T02:52:00Z</dcterms:created>
  <dcterms:modified xsi:type="dcterms:W3CDTF">2017-04-26T21:38:49Z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1033-10.2.0.5820</vt:lpwstr>
  </property>
</Properties>
</file>