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0"/>
  </p:notesMasterIdLst>
  <p:sldIdLst>
    <p:sldId id="256" r:id="rId5"/>
    <p:sldId id="257" r:id="rId6"/>
    <p:sldId id="259" r:id="rId7"/>
    <p:sldId id="260" r:id="rId8"/>
    <p:sldId id="258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lvl="0"/>
            <a:r>
              <a:rPr lang="zh-CN" altLang="en-US" dirty="0"/>
              <a:t>模板来自于 </a:t>
            </a:r>
            <a:r>
              <a:rPr lang="en-US" altLang="x-none" dirty="0"/>
              <a:t>http://docer.mysoeasy.com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SimSun" panose="02010600030101010101" pitchFamily="2" charset="-122"/>
              </a:rPr>
            </a:fld>
            <a:endParaRPr lang="zh-CN" altLang="en-US" sz="1200" dirty="0"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rgbClr val="FF0000"/>
        </a:solidFill>
        <a:latin typeface="Calibri" panose="020F0502020204030204" pitchFamily="2" charset="0"/>
        <a:ea typeface="SimSun" panose="02010600030101010101" pitchFamily="2" charset="-122"/>
      </a:defRPr>
    </a:lvl1pPr>
    <a:lvl2pPr marL="742950" lvl="1" indent="-28575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2pPr>
    <a:lvl3pPr marL="1143000" lvl="2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3pPr>
    <a:lvl4pPr marL="1600200" lvl="3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4pPr>
    <a:lvl5pPr marL="2057400" lvl="4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5pPr>
    <a:lvl6pPr marL="2286000" lvl="5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6pPr>
    <a:lvl7pPr marL="2743200" lvl="6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7pPr>
    <a:lvl8pPr marL="3200400" lvl="7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8pPr>
    <a:lvl9pPr marL="3657600" lvl="8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6.jpe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2371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2050"/>
          <p:cNvGrpSpPr/>
          <p:nvPr userDrawn="1"/>
        </p:nvGrpSpPr>
        <p:grpSpPr>
          <a:xfrm>
            <a:off x="0" y="4005263"/>
            <a:ext cx="9144000" cy="2852737"/>
            <a:chOff x="0" y="0"/>
            <a:chExt cx="5760" cy="1797"/>
          </a:xfrm>
        </p:grpSpPr>
        <p:pic>
          <p:nvPicPr>
            <p:cNvPr id="2052" name="矩形 13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3" name="Text Box 2052"/>
            <p:cNvSpPr txBox="1"/>
            <p:nvPr/>
          </p:nvSpPr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 eaLnBrk="1" hangingPunct="1"/>
              <a:endParaRPr lang="en-US" altLang="x-none" dirty="0">
                <a:solidFill>
                  <a:srgbClr val="FFFFFF"/>
                </a:solidFill>
                <a:latin typeface="Calibri" panose="020F0502020204030204" pitchFamily="2" charset="0"/>
                <a:ea typeface="幼圆" pitchFamily="1" charset="-122"/>
              </a:endParaRPr>
            </a:p>
          </p:txBody>
        </p:sp>
      </p:grpSp>
      <p:sp>
        <p:nvSpPr>
          <p:cNvPr id="2054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5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</p:txBody>
      </p:sp>
      <p:sp>
        <p:nvSpPr>
          <p:cNvPr id="2056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057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058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>
            <p:ph type="ctrTitle"/>
          </p:nvPr>
        </p:nvSpPr>
        <p:spPr>
          <a:xfrm>
            <a:off x="1125538" y="5056188"/>
            <a:ext cx="6891337" cy="738187"/>
          </a:xfrm>
        </p:spPr>
        <p:txBody>
          <a:bodyPr vert="horz" wrap="square" lIns="0" tIns="0" rIns="0" bIns="0" anchor="ctr"/>
          <a:lstStyle>
            <a:lvl1pPr lvl="0">
              <a:defRPr kern="1200"/>
            </a:lvl1pPr>
          </a:lstStyle>
          <a:p>
            <a:pPr lvl="0" algn="ctr" eaLnBrk="1" hangingPunct="1"/>
            <a:r>
              <a:rPr lang="en-US" altLang="zh-CN" sz="3600" dirty="0"/>
              <a:t>Our SuperChat</a:t>
            </a:r>
            <a:endParaRPr lang="en-US" altLang="zh-CN" sz="3600" dirty="0"/>
          </a:p>
        </p:txBody>
      </p:sp>
      <p:sp>
        <p:nvSpPr>
          <p:cNvPr id="4099" name="Rectangle 6"/>
          <p:cNvSpPr>
            <a:spLocks noGrp="1"/>
          </p:cNvSpPr>
          <p:nvPr>
            <p:ph type="subTitle"/>
          </p:nvPr>
        </p:nvSpPr>
        <p:spPr>
          <a:xfrm>
            <a:off x="1119188" y="5846763"/>
            <a:ext cx="6916737" cy="422275"/>
          </a:xfrm>
        </p:spPr>
        <p:txBody>
          <a:bodyPr vert="horz" wrap="square" anchor="ctr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Khanh, Tyler, Grant, and Caleb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General Code Functionality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en-US"/>
              <a:t>Thread structure</a:t>
            </a:r>
            <a:endParaRPr lang="en-US"/>
          </a:p>
          <a:p>
            <a:pPr lvl="0" eaLnBrk="1" hangingPunct="1"/>
            <a:r>
              <a:rPr lang="en-US"/>
              <a:t>Chatroom Integration</a:t>
            </a:r>
            <a:endParaRPr lang="en-US"/>
          </a:p>
          <a:p>
            <a:pPr lvl="0" eaLnBrk="1" hangingPunct="1"/>
            <a:r>
              <a:rPr lang="en-US"/>
              <a:t>User Integration</a:t>
            </a:r>
            <a:endParaRPr lang="en-US"/>
          </a:p>
          <a:p>
            <a:pPr lvl="0" eaLnBrk="1" hangingPunct="1"/>
            <a:r>
              <a:rPr lang="en-US"/>
              <a:t>SLOC </a:t>
            </a:r>
            <a:endParaRPr lang="en-US"/>
          </a:p>
        </p:txBody>
      </p:sp>
      <p:pic>
        <p:nvPicPr>
          <p:cNvPr id="2" name="Picture 1" descr="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6940" y="1376680"/>
            <a:ext cx="3974465" cy="5039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OpenSplice Utilization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en-US">
                <a:sym typeface="+mn-ea"/>
              </a:rPr>
              <a:t>Communication between instances</a:t>
            </a:r>
            <a:endParaRPr lang="en-US"/>
          </a:p>
          <a:p>
            <a:pPr lvl="2" eaLnBrk="1" hangingPunct="1"/>
            <a:r>
              <a:rPr lang="en-US"/>
              <a:t>Writers</a:t>
            </a:r>
            <a:endParaRPr lang="en-US"/>
          </a:p>
          <a:p>
            <a:pPr lvl="2" eaLnBrk="1" hangingPunct="1"/>
            <a:r>
              <a:rPr lang="en-US"/>
              <a:t>Publishers</a:t>
            </a:r>
            <a:endParaRPr lang="en-US"/>
          </a:p>
          <a:p>
            <a:pPr lvl="0" eaLnBrk="1" hangingPunct="1"/>
            <a:r>
              <a:rPr lang="en-US"/>
              <a:t>Entity Manager</a:t>
            </a:r>
            <a:endParaRPr lang="en-US"/>
          </a:p>
          <a:p>
            <a:pPr lvl="2" eaLnBrk="1" hangingPunct="1"/>
            <a:r>
              <a:rPr lang="en-US"/>
              <a:t>Topics</a:t>
            </a:r>
            <a:endParaRPr lang="en-US"/>
          </a:p>
          <a:p>
            <a:pPr lvl="2" eaLnBrk="1" hangingPunct="1"/>
            <a:r>
              <a:rPr lang="en-US"/>
              <a:t>Subscribers</a:t>
            </a:r>
            <a:endParaRPr lang="en-US"/>
          </a:p>
          <a:p>
            <a:pPr lvl="2" eaLnBrk="1" hangingPunct="1"/>
            <a:r>
              <a:rPr lang="en-US"/>
              <a:t>Readers</a:t>
            </a:r>
            <a:endParaRPr lang="en-US"/>
          </a:p>
          <a:p>
            <a:pPr lvl="0" eaLnBrk="1" hangingPunct="1"/>
            <a:r>
              <a:rPr lang="en-US"/>
              <a:t>DDS Manager</a:t>
            </a:r>
            <a:endParaRPr lang="en-US"/>
          </a:p>
          <a:p>
            <a:pPr lvl="2" eaLnBrk="1" hangingPunct="1"/>
            <a:r>
              <a:rPr lang="en-US"/>
              <a:t>Topics</a:t>
            </a:r>
            <a:endParaRPr lang="en-US"/>
          </a:p>
          <a:p>
            <a:pPr lvl="2" eaLnBrk="1" hangingPunct="1"/>
            <a:r>
              <a:rPr lang="en-US"/>
              <a:t>Participants</a:t>
            </a:r>
            <a:endParaRPr lang="en-US"/>
          </a:p>
          <a:p>
            <a:pPr marL="0" lvl="0" indent="0" eaLnBrk="1" hangingPunct="1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N-Curses Integration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en-US"/>
              <a:t>Initialization of GUI</a:t>
            </a:r>
            <a:endParaRPr lang="en-US"/>
          </a:p>
          <a:p>
            <a:pPr lvl="0" eaLnBrk="1" hangingPunct="1"/>
            <a:endParaRPr lang="en-US"/>
          </a:p>
          <a:p>
            <a:pPr lvl="0" eaLnBrk="1" hangingPunct="1"/>
            <a:r>
              <a:rPr lang="en-US"/>
              <a:t>GUI Structure</a:t>
            </a:r>
            <a:endParaRPr lang="en-US"/>
          </a:p>
          <a:p>
            <a:pPr lvl="2" eaLnBrk="1" hangingPunct="1"/>
            <a:r>
              <a:rPr lang="en-US"/>
              <a:t>Chatrooms</a:t>
            </a:r>
            <a:endParaRPr lang="en-US"/>
          </a:p>
          <a:p>
            <a:pPr lvl="2" eaLnBrk="1" hangingPunct="1"/>
            <a:r>
              <a:rPr lang="en-US"/>
              <a:t>Users</a:t>
            </a:r>
            <a:endParaRPr lang="en-US"/>
          </a:p>
          <a:p>
            <a:pPr lvl="2" eaLnBrk="1" hangingPunct="1"/>
            <a:r>
              <a:rPr lang="en-US"/>
              <a:t>Commands</a:t>
            </a:r>
            <a:endParaRPr lang="en-US"/>
          </a:p>
        </p:txBody>
      </p:sp>
      <p:pic>
        <p:nvPicPr>
          <p:cNvPr id="3" name="Picture 2" descr="G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4043680"/>
            <a:ext cx="5876925" cy="2820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Performance Thus Far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en-US"/>
              <a:t>Capabilties</a:t>
            </a:r>
            <a:endParaRPr lang="en-US"/>
          </a:p>
          <a:p>
            <a:pPr lvl="0" eaLnBrk="1" hangingPunct="1"/>
            <a:r>
              <a:rPr lang="en-US"/>
              <a:t>Any Missing Features</a:t>
            </a:r>
            <a:endParaRPr lang="en-US"/>
          </a:p>
          <a:p>
            <a:pPr lvl="2" eaLnBrk="1" hangingPunct="1"/>
            <a:r>
              <a:rPr lang="en-US"/>
              <a:t>User Description Integration</a:t>
            </a:r>
            <a:endParaRPr lang="en-US"/>
          </a:p>
          <a:p>
            <a:pPr lvl="0" eaLnBrk="1" hangingPunct="1"/>
            <a:r>
              <a:rPr lang="en-US"/>
              <a:t>Bugs</a:t>
            </a:r>
            <a:endParaRPr lang="en-US"/>
          </a:p>
          <a:p>
            <a:pPr lvl="2" eaLnBrk="1" hangingPunct="1"/>
            <a:r>
              <a:rPr lang="en-US"/>
              <a:t>Current Bugs</a:t>
            </a:r>
            <a:endParaRPr lang="en-US"/>
          </a:p>
          <a:p>
            <a:pPr lvl="2" eaLnBrk="1" hangingPunct="1"/>
            <a:r>
              <a:rPr lang="en-US"/>
              <a:t>Past Bugs (fixed)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A000120140530A79PPBG</Template>
  <TotalTime>0</TotalTime>
  <Words>451</Words>
  <Application>WPS Presentation</Application>
  <PresentationFormat>On-screen Show (4:3)</PresentationFormat>
  <Paragraphs>43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幼圆</vt:lpstr>
      <vt:lpstr>Baskerville Old Face</vt:lpstr>
      <vt:lpstr>Microsoft YaHei</vt:lpstr>
      <vt:lpstr>A000120140530A79PPBG</vt:lpstr>
      <vt:lpstr>1_A000120140530A79PPBG</vt:lpstr>
      <vt:lpstr>2_A000120140530A79PPBG</vt:lpstr>
      <vt:lpstr>Our SuperChat</vt:lpstr>
      <vt:lpstr>General Code Functionality</vt:lpstr>
      <vt:lpstr>OpenSplice Utilization</vt:lpstr>
      <vt:lpstr>N-Curses Integration</vt:lpstr>
      <vt:lpstr>Performance Thus Far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Cale</cp:lastModifiedBy>
  <cp:revision>55</cp:revision>
  <dcterms:created xsi:type="dcterms:W3CDTF">2014-06-03T02:52:00Z</dcterms:created>
  <dcterms:modified xsi:type="dcterms:W3CDTF">2017-04-26T21:51:47Z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抽象科技背景_A000120140530A79PPBG</vt:lpwstr>
  </property>
  <property fmtid="{D5CDD505-2E9C-101B-9397-08002B2CF9AE}" pid="4" name="关键字">
    <vt:lpwstr>商业科技 4:3 蓝 蓝色 抽象 科技 V1 多色</vt:lpwstr>
  </property>
  <property fmtid="{D5CDD505-2E9C-101B-9397-08002B2CF9AE}" pid="5" name="KSOProductBuildVer">
    <vt:lpwstr>1033-10.2.0.5820</vt:lpwstr>
  </property>
</Properties>
</file>