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0"/>
  </p:notesMasterIdLst>
  <p:sldIdLst>
    <p:sldId id="256" r:id="rId5"/>
    <p:sldId id="257" r:id="rId6"/>
    <p:sldId id="259" r:id="rId7"/>
    <p:sldId id="260" r:id="rId8"/>
    <p:sldId id="25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幼圆" pitchFamily="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>
              <a:ea typeface="SimSun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rgbClr val="FF0000"/>
        </a:solidFill>
        <a:latin typeface="Calibri" panose="020F0502020204030204" pitchFamily="2" charset="0"/>
        <a:ea typeface="SimSun" panose="02010600030101010101" pitchFamily="2" charset="-122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SimSun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6.jpe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050"/>
          <p:cNvGrpSpPr/>
          <p:nvPr userDrawn="1"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Text 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endParaRPr lang="en-US" altLang="x-none" dirty="0">
                <a:solidFill>
                  <a:srgbClr val="FFFFFF"/>
                </a:solidFill>
                <a:latin typeface="Calibri" panose="020F0502020204030204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125538" y="5056188"/>
            <a:ext cx="6891337" cy="738187"/>
          </a:xfrm>
        </p:spPr>
        <p:txBody>
          <a:bodyPr vert="horz"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en-US" altLang="zh-CN" sz="3600" dirty="0"/>
              <a:t>Our SuperChat</a:t>
            </a:r>
            <a:endParaRPr lang="en-US" altLang="zh-CN" sz="3600" dirty="0"/>
          </a:p>
        </p:txBody>
      </p:sp>
      <p:sp>
        <p:nvSpPr>
          <p:cNvPr id="4099" name="Rectangle 6"/>
          <p:cNvSpPr>
            <a:spLocks noGrp="1"/>
          </p:cNvSpPr>
          <p:nvPr>
            <p:ph type="subTitle"/>
          </p:nvPr>
        </p:nvSpPr>
        <p:spPr>
          <a:xfrm>
            <a:off x="1119188" y="5846763"/>
            <a:ext cx="6916737" cy="422275"/>
          </a:xfrm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en-US">
                <a:solidFill>
                  <a:schemeClr val="folHlink"/>
                </a:solidFill>
              </a:rPr>
              <a:t>Khanh, Tyler, Grant, and Caleb</a:t>
            </a:r>
            <a:endParaRPr 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General Code Functionality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Thread structure</a:t>
            </a:r>
            <a:endParaRPr lang="en-US"/>
          </a:p>
          <a:p>
            <a:pPr lvl="0" eaLnBrk="1" hangingPunct="1"/>
            <a:r>
              <a:rPr lang="en-US"/>
              <a:t>Chatroom Integration</a:t>
            </a:r>
            <a:endParaRPr lang="en-US"/>
          </a:p>
          <a:p>
            <a:pPr lvl="0" eaLnBrk="1" hangingPunct="1"/>
            <a:r>
              <a:rPr lang="en-US"/>
              <a:t>User Integration</a:t>
            </a:r>
            <a:endParaRPr lang="en-US"/>
          </a:p>
          <a:p>
            <a:pPr lvl="0" eaLnBrk="1" hangingPunct="1"/>
            <a:r>
              <a:rPr lang="en-US"/>
              <a:t>SLOC </a:t>
            </a:r>
            <a:endParaRPr lang="en-US"/>
          </a:p>
        </p:txBody>
      </p:sp>
      <p:pic>
        <p:nvPicPr>
          <p:cNvPr id="2" name="Picture 1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940" y="1376680"/>
            <a:ext cx="3974465" cy="503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OpenSplice Utilization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>
                <a:sym typeface="+mn-ea"/>
              </a:rPr>
              <a:t>Communication between instances</a:t>
            </a:r>
            <a:endParaRPr lang="en-US"/>
          </a:p>
          <a:p>
            <a:pPr lvl="2" eaLnBrk="1" hangingPunct="1"/>
            <a:r>
              <a:rPr lang="en-US"/>
              <a:t>Writers</a:t>
            </a:r>
            <a:endParaRPr lang="en-US"/>
          </a:p>
          <a:p>
            <a:pPr lvl="2" eaLnBrk="1" hangingPunct="1"/>
            <a:r>
              <a:rPr lang="en-US"/>
              <a:t>Publishers</a:t>
            </a:r>
            <a:endParaRPr lang="en-US"/>
          </a:p>
          <a:p>
            <a:pPr lvl="0" eaLnBrk="1" hangingPunct="1"/>
            <a:r>
              <a:rPr lang="en-US"/>
              <a:t>Entity Manager</a:t>
            </a:r>
            <a:endParaRPr lang="en-US"/>
          </a:p>
          <a:p>
            <a:pPr lvl="2" eaLnBrk="1" hangingPunct="1"/>
            <a:r>
              <a:rPr lang="en-US"/>
              <a:t>Topics</a:t>
            </a:r>
            <a:endParaRPr lang="en-US"/>
          </a:p>
          <a:p>
            <a:pPr lvl="2" eaLnBrk="1" hangingPunct="1"/>
            <a:r>
              <a:rPr lang="en-US"/>
              <a:t>Subscribers</a:t>
            </a:r>
            <a:endParaRPr lang="en-US"/>
          </a:p>
          <a:p>
            <a:pPr lvl="2" eaLnBrk="1" hangingPunct="1"/>
            <a:r>
              <a:rPr lang="en-US"/>
              <a:t>Readers</a:t>
            </a:r>
            <a:endParaRPr lang="en-US"/>
          </a:p>
          <a:p>
            <a:pPr lvl="0" eaLnBrk="1" hangingPunct="1"/>
            <a:r>
              <a:rPr lang="en-US"/>
              <a:t>DDS Manager</a:t>
            </a:r>
            <a:endParaRPr lang="en-US"/>
          </a:p>
          <a:p>
            <a:pPr lvl="2" eaLnBrk="1" hangingPunct="1"/>
            <a:r>
              <a:rPr lang="en-US"/>
              <a:t>Topics</a:t>
            </a:r>
            <a:endParaRPr lang="en-US"/>
          </a:p>
          <a:p>
            <a:pPr lvl="2" eaLnBrk="1" hangingPunct="1"/>
            <a:r>
              <a:rPr lang="en-US"/>
              <a:t>Participants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N-Curses Integration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Initialization of GUI</a:t>
            </a:r>
            <a:endParaRPr lang="en-US"/>
          </a:p>
          <a:p>
            <a:pPr lvl="0" eaLnBrk="1" hangingPunct="1"/>
            <a:endParaRPr lang="en-US"/>
          </a:p>
          <a:p>
            <a:pPr lvl="0" eaLnBrk="1" hangingPunct="1"/>
            <a:r>
              <a:rPr lang="en-US"/>
              <a:t>GUI Structure</a:t>
            </a:r>
            <a:endParaRPr lang="en-US"/>
          </a:p>
          <a:p>
            <a:pPr lvl="2" eaLnBrk="1" hangingPunct="1"/>
            <a:r>
              <a:rPr lang="en-US"/>
              <a:t>Chatrooms</a:t>
            </a:r>
            <a:endParaRPr lang="en-US"/>
          </a:p>
          <a:p>
            <a:pPr lvl="2" eaLnBrk="1" hangingPunct="1"/>
            <a:r>
              <a:rPr lang="en-US"/>
              <a:t>Users</a:t>
            </a:r>
            <a:endParaRPr lang="en-US"/>
          </a:p>
          <a:p>
            <a:pPr lvl="2" eaLnBrk="1" hangingPunct="1"/>
            <a:r>
              <a:rPr lang="en-US"/>
              <a:t>Commands</a:t>
            </a:r>
            <a:endParaRPr lang="en-US"/>
          </a:p>
        </p:txBody>
      </p:sp>
      <p:pic>
        <p:nvPicPr>
          <p:cNvPr id="3" name="Picture 2" descr="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4043680"/>
            <a:ext cx="5876925" cy="2820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>
            <p:ph type="title"/>
          </p:nvPr>
        </p:nvSpPr>
        <p:spPr/>
        <p:txBody>
          <a:bodyPr vert="horz" wrap="square" lIns="0" tIns="0" rIns="0" bIns="0" anchor="b"/>
          <a:p>
            <a:pPr lvl="0" eaLnBrk="1" hangingPunct="1"/>
            <a:r>
              <a:rPr lang="en-US" altLang="zh-CN" dirty="0"/>
              <a:t>Performance Thus Far</a:t>
            </a:r>
            <a:endParaRPr lang="en-US" altLang="zh-CN" dirty="0"/>
          </a:p>
        </p:txBody>
      </p:sp>
      <p:sp>
        <p:nvSpPr>
          <p:cNvPr id="5123" name="Rectangle 6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 eaLnBrk="1" hangingPunct="1"/>
            <a:r>
              <a:rPr lang="en-US"/>
              <a:t>Capabilties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  <a:p>
            <a:pPr lvl="0" eaLnBrk="1" hangingPunct="1"/>
            <a:r>
              <a:rPr lang="en-US"/>
              <a:t>Any Missing Features</a:t>
            </a:r>
            <a:endParaRPr lang="en-US"/>
          </a:p>
          <a:p>
            <a:pPr marL="0" lvl="0" indent="0" eaLnBrk="1" hangingPunct="1">
              <a:buNone/>
            </a:pPr>
            <a:endParaRPr lang="en-US"/>
          </a:p>
          <a:p>
            <a:pPr lvl="0" eaLnBrk="1" hangingPunct="1"/>
            <a:r>
              <a:rPr lang="en-US"/>
              <a:t>Bugs</a:t>
            </a:r>
            <a:endParaRPr lang="en-US"/>
          </a:p>
          <a:p>
            <a:pPr lvl="2" eaLnBrk="1" hangingPunct="1"/>
            <a:r>
              <a:rPr lang="en-US"/>
              <a:t>Current Bugs</a:t>
            </a:r>
            <a:endParaRPr lang="en-US"/>
          </a:p>
          <a:p>
            <a:pPr lvl="2" eaLnBrk="1" hangingPunct="1"/>
            <a:r>
              <a:rPr lang="en-US"/>
              <a:t>Past Bugs (fixed)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Baskerville Old Face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0</TotalTime>
  <Words>423</Words>
  <Application>WPS Presentation</Application>
  <PresentationFormat>On-screen Show (4:3)</PresentationFormat>
  <Paragraphs>44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幼圆</vt:lpstr>
      <vt:lpstr>Baskerville Old Face</vt:lpstr>
      <vt:lpstr>Microsoft YaHei</vt:lpstr>
      <vt:lpstr>A000120140530A79PPBG</vt:lpstr>
      <vt:lpstr>1_A000120140530A79PPBG</vt:lpstr>
      <vt:lpstr>2_A000120140530A79PPBG</vt:lpstr>
      <vt:lpstr>Our SuperChat</vt:lpstr>
      <vt:lpstr>General Code Functionality</vt:lpstr>
      <vt:lpstr>OpenSplice Utilization</vt:lpstr>
      <vt:lpstr>N-Curses Integration</vt:lpstr>
      <vt:lpstr>Performance Thus Far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Cale</cp:lastModifiedBy>
  <cp:revision>54</cp:revision>
  <dcterms:created xsi:type="dcterms:W3CDTF">2014-06-03T02:52:00Z</dcterms:created>
  <dcterms:modified xsi:type="dcterms:W3CDTF">2017-04-26T21:40:23Z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1033-10.2.0.5820</vt:lpwstr>
  </property>
</Properties>
</file>