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1" r:id="rId3"/>
    <p:sldId id="262" r:id="rId4"/>
    <p:sldId id="263" r:id="rId5"/>
    <p:sldId id="264" r:id="rId6"/>
    <p:sldId id="258" r:id="rId7"/>
    <p:sldId id="259" r:id="rId8"/>
    <p:sldId id="277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8072"/>
    <a:srgbClr val="31859F"/>
    <a:srgbClr val="78C0D6"/>
    <a:srgbClr val="ADD8E6"/>
    <a:srgbClr val="41A998"/>
    <a:srgbClr val="8DD3C7"/>
    <a:srgbClr val="FFFFB3"/>
    <a:srgbClr val="E9F5FB"/>
    <a:srgbClr val="4EA72E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8" autoAdjust="0"/>
    <p:restoredTop sz="88499" autoAdjust="0"/>
  </p:normalViewPr>
  <p:slideViewPr>
    <p:cSldViewPr snapToGrid="0">
      <p:cViewPr>
        <p:scale>
          <a:sx n="75" d="100"/>
          <a:sy n="75" d="100"/>
        </p:scale>
        <p:origin x="78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DDA48-F4D6-4B42-9AE9-16EB6F1DA741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D35DB-6384-4DF3-A226-B344F654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9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missing data</a:t>
            </a:r>
          </a:p>
          <a:p>
            <a:r>
              <a:rPr lang="en-US" dirty="0"/>
              <a:t>Disregarded unnecessary variables: ID, employee number, over 18, and standard hours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D35DB-6384-4DF3-A226-B344F654F3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11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Accuracy: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Both models achieved an accuracy of about 83.3%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Both did well at predicting whether an employee would stay or leave.</a:t>
            </a:r>
          </a:p>
          <a:p>
            <a:r>
              <a:rPr lang="en-US" b="1" dirty="0">
                <a:solidFill>
                  <a:schemeClr val="accent1"/>
                </a:solidFill>
              </a:rPr>
              <a:t>Sensitivity: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High, 87.7% and 86.9% for each model, respectively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Correctly identified those who actually left the company</a:t>
            </a:r>
          </a:p>
          <a:p>
            <a:r>
              <a:rPr lang="en-US" b="1" dirty="0">
                <a:solidFill>
                  <a:schemeClr val="accent1"/>
                </a:solidFill>
              </a:rPr>
              <a:t>Specificity: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60.7% for model 1 and 64.3% for model 2.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More false positives (as seen in plots)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Incorrectly predicted employees would leave than when they actually stayed</a:t>
            </a:r>
          </a:p>
          <a:p>
            <a:r>
              <a:rPr lang="en-US" b="1" dirty="0">
                <a:solidFill>
                  <a:schemeClr val="accent1"/>
                </a:solidFill>
              </a:rPr>
              <a:t>F1: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Both models returned 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Failed to predict any employees leaving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Area of improvement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D35DB-6384-4DF3-A226-B344F654F34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19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D35DB-6384-4DF3-A226-B344F654F3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27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D35DB-6384-4DF3-A226-B344F654F3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83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have similar, no trend in correlation, drop the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D35DB-6384-4DF3-A226-B344F654F3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15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Correlation with younger employees with higher attrition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D35DB-6384-4DF3-A226-B344F654F3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16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Highlighting factors that I believe are contributing the most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D35DB-6384-4DF3-A226-B344F654F3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2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significant trend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D35DB-6384-4DF3-A226-B344F654F34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46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interesting to see that although sales had the greatest median monthly income, still had the second to lowest attrition 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D35DB-6384-4DF3-A226-B344F654F3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79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and effective way to make predictions based on probabilities.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D35DB-6384-4DF3-A226-B344F654F34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95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B6E0F-666F-7149-1510-07A3B2912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6E0CDD-0E01-6B72-8642-35F87DFB86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F0C0F-C569-EEC2-E0B9-734AB9093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56BE-55CD-425E-9EE7-E91ECC2CC5E8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864D8-E447-5F9F-AB08-C3E639EBD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16566-F430-2C40-F80C-6F0A2A12B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AF98-5349-49F8-B28B-D92A91521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27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81AB-318E-2E82-7A94-FE0B127C6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CE207-402B-3056-CA2B-267DF77CE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F83CF-91FB-99C2-360A-945493670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56BE-55CD-425E-9EE7-E91ECC2CC5E8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FC068-8F1C-A1D2-1A0B-CEF78DF61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81A5B-44FF-3982-C81D-BD1DA5FA2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AF98-5349-49F8-B28B-D92A91521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37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40FBD8-0718-8D3B-9801-235034D2D0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D341D0-2FA5-4AAA-4BDD-167CCB0DE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C8E54-14AD-B5C7-0C6C-CABB6A88E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56BE-55CD-425E-9EE7-E91ECC2CC5E8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AC0A9-DEA8-188B-BC2F-D78B365DB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B4044-936D-4F2A-47E8-B3367B771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AF98-5349-49F8-B28B-D92A91521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0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D42F4-081A-0649-045E-3211549CC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D89C4-B9FA-632B-B3CA-78F280C00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F1757-3F72-587B-14D2-4506047C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56BE-55CD-425E-9EE7-E91ECC2CC5E8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7D7CA-2A28-362E-324B-A8F954C4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1898B-FAE6-C5C9-1151-9D7802E4B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AF98-5349-49F8-B28B-D92A91521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9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3FE12-E53B-0580-FA71-616858654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F7B1F-45F7-F618-2173-C980D0E61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0A5AB-58F1-A74C-66C8-C2F143D88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56BE-55CD-425E-9EE7-E91ECC2CC5E8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AF37F-6D5A-0E58-0BD2-64EA14999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3C394-4717-A315-BE9A-E39E44219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AF98-5349-49F8-B28B-D92A91521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64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9012-BAED-B175-9710-33CBCEBEF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181FD-7550-19F6-73CE-554312484B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6018B-80C2-2EA1-1C9B-75AA2C4A0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D65C3-D2D2-CCA0-7A4F-D957C86EE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56BE-55CD-425E-9EE7-E91ECC2CC5E8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4452E-24CA-98E8-AC80-F1D99A5C5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A194B-2C05-4FA5-942A-F125197D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AF98-5349-49F8-B28B-D92A91521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45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99FB7-4B57-09E1-2E1C-4B0836C9B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97538-41C5-E3E2-7605-84943E4BF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E5E690-F4EF-7028-3B11-4D661F750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2125A2-0591-6398-23CC-99E3D33D2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CAC69D-A83F-5B83-C6D0-0B2C8711F7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23DB9A-B326-E1C0-5AB7-4E28D4876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56BE-55CD-425E-9EE7-E91ECC2CC5E8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6BD525-73D5-FC75-77D1-E2AC8298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E371C5-73A6-DEB2-2808-9055F4DB4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AF98-5349-49F8-B28B-D92A91521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23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BF52F-EC78-380D-5324-AEC4DA4AD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707991-36A0-38BF-5EF0-E72D6A173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56BE-55CD-425E-9EE7-E91ECC2CC5E8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AA717-260E-BCBE-690B-E47AA6B82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FAEC2A-BFA1-E56E-B3F9-046A9F373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AF98-5349-49F8-B28B-D92A91521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22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270B03-9BFB-A4ED-4756-A26177136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56BE-55CD-425E-9EE7-E91ECC2CC5E8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56C0C2-4380-923A-E4CD-91A95E426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DF05A-6344-9360-0F7C-4F5A4DCAB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AF98-5349-49F8-B28B-D92A91521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9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D3FBA-C246-AEC4-DC59-CF6B11FD1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7BCA4-7722-3B43-F7F9-D18C556A5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316AFF-FD8C-3FD6-8366-D9A8A3B1F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7769C-C7C0-2620-3DEE-E30860C31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56BE-55CD-425E-9EE7-E91ECC2CC5E8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7AA70-8770-82C9-5FD7-3D8D4FE44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4BCE6-D881-C442-4FF7-06781C55D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AF98-5349-49F8-B28B-D92A91521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29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57D85-D892-1727-F1C4-384E93BA3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EA2FC4-6558-4114-9265-9BF1F6EA1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C6D04-CB64-0A26-B04D-3CCF5389C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BA31F-C903-C865-ACFB-A5153B59D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56BE-55CD-425E-9EE7-E91ECC2CC5E8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E37BA-76DA-9E5A-F3AA-900A943DA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40659-F21B-0ED9-7F8C-9C3F9D3D6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AF98-5349-49F8-B28B-D92A91521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9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A97370-5259-E115-2523-1B80043CD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1B2D7-34B6-7338-9F2B-A53D101FB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3A173-DFFB-4256-80B1-E61B4AF04B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4956BE-55CD-425E-9EE7-E91ECC2CC5E8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55DCE-62A9-C27C-E326-8E2C6C58E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CC245-DE9A-D60B-D185-91865C57B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BAF98-5349-49F8-B28B-D92A91521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07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A18657-952B-53EB-B645-2C5F364FFBAD}"/>
              </a:ext>
            </a:extLst>
          </p:cNvPr>
          <p:cNvSpPr/>
          <p:nvPr/>
        </p:nvSpPr>
        <p:spPr>
          <a:xfrm>
            <a:off x="0" y="0"/>
            <a:ext cx="12192000" cy="4632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34636-81CF-A009-481B-169762283F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733" y="3247474"/>
            <a:ext cx="10532533" cy="1193800"/>
          </a:xfrm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FRITO LAY CASE STUDY: Employee Attrition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1248A-CB51-8632-3845-D7B2BE4A0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299200"/>
            <a:ext cx="9144000" cy="356704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Brought to you by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DDSAnalytics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8566648-1B8B-E2E1-1713-EAB7EA94D4B7}"/>
              </a:ext>
            </a:extLst>
          </p:cNvPr>
          <p:cNvSpPr txBox="1">
            <a:spLocks/>
          </p:cNvSpPr>
          <p:nvPr/>
        </p:nvSpPr>
        <p:spPr>
          <a:xfrm>
            <a:off x="1523999" y="5004270"/>
            <a:ext cx="9144000" cy="6254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Katherine Nguyen</a:t>
            </a:r>
          </a:p>
        </p:txBody>
      </p:sp>
    </p:spTree>
    <p:extLst>
      <p:ext uri="{BB962C8B-B14F-4D97-AF65-F5344CB8AC3E}">
        <p14:creationId xmlns:p14="http://schemas.microsoft.com/office/powerpoint/2010/main" val="4164337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46E2B92-768A-78F6-0C8C-9409427B162E}"/>
              </a:ext>
            </a:extLst>
          </p:cNvPr>
          <p:cNvGrpSpPr/>
          <p:nvPr/>
        </p:nvGrpSpPr>
        <p:grpSpPr>
          <a:xfrm>
            <a:off x="148572" y="1378019"/>
            <a:ext cx="10735644" cy="5359006"/>
            <a:chOff x="148572" y="1378019"/>
            <a:chExt cx="10735644" cy="535900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986CA19-A2F2-B22B-335E-BB0C536D8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8572" y="1378019"/>
              <a:ext cx="5387534" cy="527692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8BD2C26-4930-D829-0DD9-9B8FA8A19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45035" y="1378020"/>
              <a:ext cx="5339181" cy="5359005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A83B6B7C-E961-BD74-D41B-8DB6345AA4E3}"/>
              </a:ext>
            </a:extLst>
          </p:cNvPr>
          <p:cNvSpPr/>
          <p:nvPr/>
        </p:nvSpPr>
        <p:spPr>
          <a:xfrm>
            <a:off x="0" y="0"/>
            <a:ext cx="12192000" cy="1268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"/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id="{D728E11C-AE09-1D82-1BCD-363C0033FFA9}"/>
              </a:ext>
            </a:extLst>
          </p:cNvPr>
          <p:cNvSpPr txBox="1">
            <a:spLocks/>
          </p:cNvSpPr>
          <p:nvPr/>
        </p:nvSpPr>
        <p:spPr>
          <a:xfrm>
            <a:off x="1524000" y="248444"/>
            <a:ext cx="9144000" cy="10128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Big Picture: Correlation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2827E7-2798-DB1B-B184-73897FDDA015}"/>
              </a:ext>
            </a:extLst>
          </p:cNvPr>
          <p:cNvSpPr/>
          <p:nvPr/>
        </p:nvSpPr>
        <p:spPr>
          <a:xfrm>
            <a:off x="148572" y="1509688"/>
            <a:ext cx="1692420" cy="1111592"/>
          </a:xfrm>
          <a:prstGeom prst="rect">
            <a:avLst/>
          </a:prstGeom>
          <a:solidFill>
            <a:srgbClr val="FFFF00">
              <a:alpha val="16863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CD57CD-8D15-B382-47AE-99ED8C5244C2}"/>
              </a:ext>
            </a:extLst>
          </p:cNvPr>
          <p:cNvSpPr/>
          <p:nvPr/>
        </p:nvSpPr>
        <p:spPr>
          <a:xfrm>
            <a:off x="3718168" y="5479981"/>
            <a:ext cx="1692420" cy="1111592"/>
          </a:xfrm>
          <a:prstGeom prst="rect">
            <a:avLst/>
          </a:prstGeom>
          <a:solidFill>
            <a:srgbClr val="FFFF00">
              <a:alpha val="16863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016393-9676-273B-CD9E-6076E1046C18}"/>
              </a:ext>
            </a:extLst>
          </p:cNvPr>
          <p:cNvSpPr/>
          <p:nvPr/>
        </p:nvSpPr>
        <p:spPr>
          <a:xfrm>
            <a:off x="9101928" y="2873204"/>
            <a:ext cx="1692420" cy="1111592"/>
          </a:xfrm>
          <a:prstGeom prst="rect">
            <a:avLst/>
          </a:prstGeom>
          <a:solidFill>
            <a:srgbClr val="FFFF00">
              <a:alpha val="16863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CB0C12-30C0-7E53-6AEA-0A36B91D8A0C}"/>
              </a:ext>
            </a:extLst>
          </p:cNvPr>
          <p:cNvSpPr/>
          <p:nvPr/>
        </p:nvSpPr>
        <p:spPr>
          <a:xfrm>
            <a:off x="1942789" y="4137531"/>
            <a:ext cx="1692420" cy="1111592"/>
          </a:xfrm>
          <a:prstGeom prst="rect">
            <a:avLst/>
          </a:prstGeom>
          <a:solidFill>
            <a:srgbClr val="FFFF00">
              <a:alpha val="16863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76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97E0C15-0365-21F1-4A2A-0B102EF666E2}"/>
              </a:ext>
            </a:extLst>
          </p:cNvPr>
          <p:cNvGrpSpPr/>
          <p:nvPr/>
        </p:nvGrpSpPr>
        <p:grpSpPr>
          <a:xfrm>
            <a:off x="148572" y="1378019"/>
            <a:ext cx="10735644" cy="5359006"/>
            <a:chOff x="148572" y="1378019"/>
            <a:chExt cx="10735644" cy="535900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EEFDFFF-EFA2-27E2-F5B0-C71DD7EDA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8572" y="1378019"/>
              <a:ext cx="5387534" cy="527692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D0DAC4D-1F64-5C0A-3C15-6FC973439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45035" y="1378020"/>
              <a:ext cx="5339181" cy="5359005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A83B6B7C-E961-BD74-D41B-8DB6345AA4E3}"/>
              </a:ext>
            </a:extLst>
          </p:cNvPr>
          <p:cNvSpPr/>
          <p:nvPr/>
        </p:nvSpPr>
        <p:spPr>
          <a:xfrm>
            <a:off x="0" y="0"/>
            <a:ext cx="12192000" cy="1268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"/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id="{D728E11C-AE09-1D82-1BCD-363C0033FFA9}"/>
              </a:ext>
            </a:extLst>
          </p:cNvPr>
          <p:cNvSpPr txBox="1">
            <a:spLocks/>
          </p:cNvSpPr>
          <p:nvPr/>
        </p:nvSpPr>
        <p:spPr>
          <a:xfrm>
            <a:off x="1524000" y="248444"/>
            <a:ext cx="9144000" cy="10128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Big Picture: Correlation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2827E7-2798-DB1B-B184-73897FDDA015}"/>
              </a:ext>
            </a:extLst>
          </p:cNvPr>
          <p:cNvSpPr/>
          <p:nvPr/>
        </p:nvSpPr>
        <p:spPr>
          <a:xfrm>
            <a:off x="148572" y="1509688"/>
            <a:ext cx="1692420" cy="1111592"/>
          </a:xfrm>
          <a:prstGeom prst="rect">
            <a:avLst/>
          </a:prstGeom>
          <a:solidFill>
            <a:srgbClr val="4EA72E">
              <a:alpha val="16863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0A03FC-5081-5D43-66B0-D2E8186F683C}"/>
              </a:ext>
            </a:extLst>
          </p:cNvPr>
          <p:cNvSpPr/>
          <p:nvPr/>
        </p:nvSpPr>
        <p:spPr>
          <a:xfrm>
            <a:off x="148572" y="5479981"/>
            <a:ext cx="1692420" cy="1111592"/>
          </a:xfrm>
          <a:prstGeom prst="rect">
            <a:avLst/>
          </a:prstGeom>
          <a:solidFill>
            <a:srgbClr val="4EA72E">
              <a:alpha val="16863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27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3B6B7C-E961-BD74-D41B-8DB6345AA4E3}"/>
              </a:ext>
            </a:extLst>
          </p:cNvPr>
          <p:cNvSpPr/>
          <p:nvPr/>
        </p:nvSpPr>
        <p:spPr>
          <a:xfrm>
            <a:off x="0" y="0"/>
            <a:ext cx="12192000" cy="1268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"/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id="{D728E11C-AE09-1D82-1BCD-363C0033FFA9}"/>
              </a:ext>
            </a:extLst>
          </p:cNvPr>
          <p:cNvSpPr txBox="1">
            <a:spLocks/>
          </p:cNvSpPr>
          <p:nvPr/>
        </p:nvSpPr>
        <p:spPr>
          <a:xfrm>
            <a:off x="1524000" y="248444"/>
            <a:ext cx="9144000" cy="10128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Big Picture: Correlation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4F38A6-2CF9-54F3-48C6-E0209DA3D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230" y="1517340"/>
            <a:ext cx="6031539" cy="519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40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A95919-E927-0B96-BC7B-2E4F30BDE791}"/>
              </a:ext>
            </a:extLst>
          </p:cNvPr>
          <p:cNvSpPr/>
          <p:nvPr/>
        </p:nvSpPr>
        <p:spPr>
          <a:xfrm>
            <a:off x="0" y="-1"/>
            <a:ext cx="12192000" cy="44276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9B6240-868A-9345-21D2-94A2BFF78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6036"/>
            <a:ext cx="10515600" cy="1305928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Effects of Job Role/Department</a:t>
            </a:r>
          </a:p>
        </p:txBody>
      </p:sp>
    </p:spTree>
    <p:extLst>
      <p:ext uri="{BB962C8B-B14F-4D97-AF65-F5344CB8AC3E}">
        <p14:creationId xmlns:p14="http://schemas.microsoft.com/office/powerpoint/2010/main" val="3139873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A95919-E927-0B96-BC7B-2E4F30BDE791}"/>
              </a:ext>
            </a:extLst>
          </p:cNvPr>
          <p:cNvSpPr/>
          <p:nvPr/>
        </p:nvSpPr>
        <p:spPr>
          <a:xfrm>
            <a:off x="0" y="0"/>
            <a:ext cx="12192000" cy="14277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33650CC-C6C9-E91A-1733-5E8D16799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016"/>
            <a:ext cx="10515600" cy="1129715"/>
          </a:xfrm>
        </p:spPr>
        <p:txBody>
          <a:bodyPr/>
          <a:lstStyle/>
          <a:p>
            <a:pPr algn="ctr"/>
            <a:r>
              <a:rPr lang="en-US" b="1" spc="300" dirty="0">
                <a:solidFill>
                  <a:schemeClr val="bg1"/>
                </a:solidFill>
              </a:rPr>
              <a:t>AVERAGE AGE BY JOB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71676EC-64D7-CBD5-57CE-DB0DB5DF68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548793"/>
              </p:ext>
            </p:extLst>
          </p:nvPr>
        </p:nvGraphicFramePr>
        <p:xfrm>
          <a:off x="553454" y="1576764"/>
          <a:ext cx="11085092" cy="49885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771273">
                  <a:extLst>
                    <a:ext uri="{9D8B030D-6E8A-4147-A177-3AD203B41FA5}">
                      <a16:colId xmlns:a16="http://schemas.microsoft.com/office/drawing/2014/main" val="202090529"/>
                    </a:ext>
                  </a:extLst>
                </a:gridCol>
                <a:gridCol w="2771273">
                  <a:extLst>
                    <a:ext uri="{9D8B030D-6E8A-4147-A177-3AD203B41FA5}">
                      <a16:colId xmlns:a16="http://schemas.microsoft.com/office/drawing/2014/main" val="673278948"/>
                    </a:ext>
                  </a:extLst>
                </a:gridCol>
                <a:gridCol w="2771273">
                  <a:extLst>
                    <a:ext uri="{9D8B030D-6E8A-4147-A177-3AD203B41FA5}">
                      <a16:colId xmlns:a16="http://schemas.microsoft.com/office/drawing/2014/main" val="1275942563"/>
                    </a:ext>
                  </a:extLst>
                </a:gridCol>
                <a:gridCol w="2771273">
                  <a:extLst>
                    <a:ext uri="{9D8B030D-6E8A-4147-A177-3AD203B41FA5}">
                      <a16:colId xmlns:a16="http://schemas.microsoft.com/office/drawing/2014/main" val="391977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Department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Job Role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Average Age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Average Age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Male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234760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Human Resources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Human Resources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8556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Manager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49.3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48.4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8148185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Research &amp; Development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Healthcare Representative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38.8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39.6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970693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Laboratory Technician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93589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Manager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325373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Manufacturing Director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979697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Research Director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854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Research Scientist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33.7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35.4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60944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Sales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Manager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971661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Sales Executive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35.7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47540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Sales Representative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5979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8355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A95919-E927-0B96-BC7B-2E4F30BDE791}"/>
              </a:ext>
            </a:extLst>
          </p:cNvPr>
          <p:cNvSpPr/>
          <p:nvPr/>
        </p:nvSpPr>
        <p:spPr>
          <a:xfrm>
            <a:off x="0" y="0"/>
            <a:ext cx="12192000" cy="14277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33650CC-C6C9-E91A-1733-5E8D16799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016"/>
            <a:ext cx="10515600" cy="1129715"/>
          </a:xfrm>
        </p:spPr>
        <p:txBody>
          <a:bodyPr/>
          <a:lstStyle/>
          <a:p>
            <a:pPr algn="ctr"/>
            <a:r>
              <a:rPr lang="en-US" b="1" spc="300" dirty="0">
                <a:solidFill>
                  <a:schemeClr val="bg1"/>
                </a:solidFill>
              </a:rPr>
              <a:t> BY DEPARTMENT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54E297-37EF-4F53-B980-C81F0B51B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253" y="1616489"/>
            <a:ext cx="5474180" cy="52415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E121FB-1037-37B8-3484-2726E68D2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073" y="1576764"/>
            <a:ext cx="5474180" cy="524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608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A95919-E927-0B96-BC7B-2E4F30BDE791}"/>
              </a:ext>
            </a:extLst>
          </p:cNvPr>
          <p:cNvSpPr/>
          <p:nvPr/>
        </p:nvSpPr>
        <p:spPr>
          <a:xfrm>
            <a:off x="0" y="0"/>
            <a:ext cx="12192000" cy="14277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33650CC-C6C9-E91A-1733-5E8D16799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016"/>
            <a:ext cx="10515600" cy="1129715"/>
          </a:xfrm>
        </p:spPr>
        <p:txBody>
          <a:bodyPr/>
          <a:lstStyle/>
          <a:p>
            <a:pPr algn="ctr"/>
            <a:r>
              <a:rPr lang="en-US" b="1" spc="300" dirty="0">
                <a:solidFill>
                  <a:schemeClr val="bg1"/>
                </a:solidFill>
              </a:rPr>
              <a:t> BY DEPARTMENT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8B5231-A1A6-055B-12F7-21A8DD8C7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5422"/>
            <a:ext cx="3530652" cy="34209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A0C5FC-3A49-206F-D222-27E34F87F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453" y="2065422"/>
            <a:ext cx="3530652" cy="34209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2C59E7-4AFA-4BD5-6578-0BE1DBF7D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2907" y="2065422"/>
            <a:ext cx="4498209" cy="41361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2A0F29-A4E9-588F-5F7E-26DD94787C7E}"/>
              </a:ext>
            </a:extLst>
          </p:cNvPr>
          <p:cNvSpPr txBox="1"/>
          <p:nvPr/>
        </p:nvSpPr>
        <p:spPr>
          <a:xfrm>
            <a:off x="0" y="5739865"/>
            <a:ext cx="7089732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Sales Executive and Research Scientist had the highest rates of attrition</a:t>
            </a:r>
          </a:p>
        </p:txBody>
      </p:sp>
    </p:spTree>
    <p:extLst>
      <p:ext uri="{BB962C8B-B14F-4D97-AF65-F5344CB8AC3E}">
        <p14:creationId xmlns:p14="http://schemas.microsoft.com/office/powerpoint/2010/main" val="3371379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A95919-E927-0B96-BC7B-2E4F30BDE791}"/>
              </a:ext>
            </a:extLst>
          </p:cNvPr>
          <p:cNvSpPr/>
          <p:nvPr/>
        </p:nvSpPr>
        <p:spPr>
          <a:xfrm>
            <a:off x="0" y="-1"/>
            <a:ext cx="12192000" cy="44276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9B6240-868A-9345-21D2-94A2BFF78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6036"/>
            <a:ext cx="10515600" cy="130592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Naïve Bayes Modeling</a:t>
            </a:r>
          </a:p>
        </p:txBody>
      </p:sp>
    </p:spTree>
    <p:extLst>
      <p:ext uri="{BB962C8B-B14F-4D97-AF65-F5344CB8AC3E}">
        <p14:creationId xmlns:p14="http://schemas.microsoft.com/office/powerpoint/2010/main" val="3372170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A95919-E927-0B96-BC7B-2E4F30BDE791}"/>
              </a:ext>
            </a:extLst>
          </p:cNvPr>
          <p:cNvSpPr/>
          <p:nvPr/>
        </p:nvSpPr>
        <p:spPr>
          <a:xfrm>
            <a:off x="0" y="0"/>
            <a:ext cx="12192000" cy="9740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33650CC-C6C9-E91A-1733-5E8D16799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016"/>
            <a:ext cx="10515600" cy="825019"/>
          </a:xfrm>
        </p:spPr>
        <p:txBody>
          <a:bodyPr>
            <a:normAutofit/>
          </a:bodyPr>
          <a:lstStyle/>
          <a:p>
            <a:pPr algn="ctr"/>
            <a:r>
              <a:rPr lang="en-US" sz="4800" b="1" spc="300" dirty="0">
                <a:solidFill>
                  <a:schemeClr val="bg1"/>
                </a:solidFill>
              </a:rPr>
              <a:t>COMPARE 2 MODELS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8FBC60D-7189-D38A-AA8F-5C9E408F74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751169"/>
              </p:ext>
            </p:extLst>
          </p:nvPr>
        </p:nvGraphicFramePr>
        <p:xfrm>
          <a:off x="1855537" y="5394246"/>
          <a:ext cx="812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3561321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9317753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571924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0816139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799694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Accuracy</a:t>
                      </a:r>
                    </a:p>
                  </a:txBody>
                  <a:tcPr>
                    <a:solidFill>
                      <a:srgbClr val="3185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Sensitivity</a:t>
                      </a:r>
                    </a:p>
                  </a:txBody>
                  <a:tcPr>
                    <a:solidFill>
                      <a:srgbClr val="3185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Specificity</a:t>
                      </a:r>
                    </a:p>
                  </a:txBody>
                  <a:tcPr>
                    <a:solidFill>
                      <a:srgbClr val="3185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F1</a:t>
                      </a:r>
                    </a:p>
                  </a:txBody>
                  <a:tcPr>
                    <a:solidFill>
                      <a:srgbClr val="3185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04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1</a:t>
                      </a:r>
                    </a:p>
                  </a:txBody>
                  <a:tcPr>
                    <a:solidFill>
                      <a:srgbClr val="ADD8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176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2</a:t>
                      </a:r>
                    </a:p>
                  </a:txBody>
                  <a:tcPr>
                    <a:solidFill>
                      <a:srgbClr val="FA80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556450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36AE9260-E70A-3262-F6CC-CAC492DB1EAB}"/>
              </a:ext>
            </a:extLst>
          </p:cNvPr>
          <p:cNvGrpSpPr/>
          <p:nvPr/>
        </p:nvGrpSpPr>
        <p:grpSpPr>
          <a:xfrm>
            <a:off x="1735138" y="1332325"/>
            <a:ext cx="8721725" cy="3703630"/>
            <a:chOff x="1819275" y="1332325"/>
            <a:chExt cx="8721725" cy="370363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E18D195-1C4B-2C18-E433-252BFA7E6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19275" y="1332325"/>
              <a:ext cx="4276725" cy="370363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E797BFE-93C1-849E-862C-F668FA209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64275" y="1332325"/>
              <a:ext cx="4276725" cy="37036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6682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A95919-E927-0B96-BC7B-2E4F30BDE791}"/>
              </a:ext>
            </a:extLst>
          </p:cNvPr>
          <p:cNvSpPr/>
          <p:nvPr/>
        </p:nvSpPr>
        <p:spPr>
          <a:xfrm>
            <a:off x="0" y="-1"/>
            <a:ext cx="12192000" cy="44276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9B6240-868A-9345-21D2-94A2BFF78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6036"/>
            <a:ext cx="10515600" cy="130592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F624483-F4FC-561B-725A-9FA03C63EE9E}"/>
              </a:ext>
            </a:extLst>
          </p:cNvPr>
          <p:cNvSpPr txBox="1">
            <a:spLocks/>
          </p:cNvSpPr>
          <p:nvPr/>
        </p:nvSpPr>
        <p:spPr>
          <a:xfrm>
            <a:off x="838200" y="4975601"/>
            <a:ext cx="10515600" cy="130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>
                <a:solidFill>
                  <a:schemeClr val="accent1"/>
                </a:solidFill>
              </a:rPr>
              <a:t>Please do not hesitate to contact me: </a:t>
            </a:r>
          </a:p>
          <a:p>
            <a:pPr algn="ctr"/>
            <a:r>
              <a:rPr lang="en-US" sz="3000" dirty="0">
                <a:solidFill>
                  <a:schemeClr val="accent1"/>
                </a:solidFill>
              </a:rPr>
              <a:t>Katherine Nguyen  |  nguyenkh@smu.edu</a:t>
            </a:r>
          </a:p>
        </p:txBody>
      </p:sp>
    </p:spTree>
    <p:extLst>
      <p:ext uri="{BB962C8B-B14F-4D97-AF65-F5344CB8AC3E}">
        <p14:creationId xmlns:p14="http://schemas.microsoft.com/office/powerpoint/2010/main" val="3691634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A18657-952B-53EB-B645-2C5F364FFBAD}"/>
              </a:ext>
            </a:extLst>
          </p:cNvPr>
          <p:cNvSpPr/>
          <p:nvPr/>
        </p:nvSpPr>
        <p:spPr>
          <a:xfrm>
            <a:off x="0" y="0"/>
            <a:ext cx="12192000" cy="1268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CFA5969-77E8-EA2F-497B-A1CB8803B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8444"/>
            <a:ext cx="9144000" cy="772007"/>
          </a:xfrm>
        </p:spPr>
        <p:txBody>
          <a:bodyPr>
            <a:normAutofit fontScale="90000"/>
          </a:bodyPr>
          <a:lstStyle/>
          <a:p>
            <a:r>
              <a:rPr lang="en-US" b="1" spc="300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50A19F7-0D37-9F0A-0612-EB041BC12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280" y="1773238"/>
            <a:ext cx="694944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4000" b="1" dirty="0">
                <a:solidFill>
                  <a:srgbClr val="156082"/>
                </a:solidFill>
              </a:rPr>
              <a:t>Who Are We? </a:t>
            </a:r>
          </a:p>
          <a:p>
            <a:pPr algn="l"/>
            <a:r>
              <a:rPr lang="en-US" b="1" dirty="0" err="1">
                <a:solidFill>
                  <a:srgbClr val="156082"/>
                </a:solidFill>
              </a:rPr>
              <a:t>DDSAnalytics</a:t>
            </a:r>
            <a:r>
              <a:rPr lang="en-US" b="1" dirty="0">
                <a:solidFill>
                  <a:srgbClr val="156082"/>
                </a:solidFill>
              </a:rPr>
              <a:t> </a:t>
            </a:r>
            <a:r>
              <a:rPr lang="en-US" i="1" dirty="0">
                <a:solidFill>
                  <a:srgbClr val="156082"/>
                </a:solidFill>
              </a:rPr>
              <a:t>- leveraging data science to provide talent management solutions for Fortune 100 companies</a:t>
            </a:r>
          </a:p>
        </p:txBody>
      </p:sp>
      <p:sp>
        <p:nvSpPr>
          <p:cNvPr id="9" name="Subtitle 7">
            <a:extLst>
              <a:ext uri="{FF2B5EF4-FFF2-40B4-BE49-F238E27FC236}">
                <a16:creationId xmlns:a16="http://schemas.microsoft.com/office/drawing/2014/main" id="{2E41970B-A8CA-FF86-9923-ACD6B1BAE80D}"/>
              </a:ext>
            </a:extLst>
          </p:cNvPr>
          <p:cNvSpPr txBox="1">
            <a:spLocks/>
          </p:cNvSpPr>
          <p:nvPr/>
        </p:nvSpPr>
        <p:spPr>
          <a:xfrm>
            <a:off x="589280" y="3933342"/>
            <a:ext cx="1101344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>
                <a:solidFill>
                  <a:srgbClr val="156082"/>
                </a:solidFill>
              </a:rPr>
              <a:t>Purpose:</a:t>
            </a:r>
          </a:p>
          <a:p>
            <a:pPr algn="l"/>
            <a:r>
              <a:rPr lang="en-US" i="1" dirty="0">
                <a:solidFill>
                  <a:srgbClr val="156082"/>
                </a:solidFill>
              </a:rPr>
              <a:t>Optimize talent management at Frito Lay by identifying current attrition trends and predicting employee turnover using existing employee data</a:t>
            </a:r>
          </a:p>
        </p:txBody>
      </p:sp>
      <p:pic>
        <p:nvPicPr>
          <p:cNvPr id="3074" name="Picture 2" descr="Business Man Shaking Hands Stock Illustration - Download Image Now -  Handshake, Business, Agreement - iStock">
            <a:extLst>
              <a:ext uri="{FF2B5EF4-FFF2-40B4-BE49-F238E27FC236}">
                <a16:creationId xmlns:a16="http://schemas.microsoft.com/office/drawing/2014/main" id="{0E9674A0-C49E-E472-FB90-4ECACC203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200" y="1289215"/>
            <a:ext cx="3271520" cy="327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652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CFA5969-77E8-EA2F-497B-A1CB8803B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05084"/>
            <a:ext cx="9144000" cy="772007"/>
          </a:xfrm>
        </p:spPr>
        <p:txBody>
          <a:bodyPr>
            <a:noAutofit/>
          </a:bodyPr>
          <a:lstStyle/>
          <a:p>
            <a:r>
              <a:rPr lang="en-US" sz="9600" b="1" spc="300" dirty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072EF268-18EC-85CC-BEDE-570266C50F54}"/>
              </a:ext>
            </a:extLst>
          </p:cNvPr>
          <p:cNvSpPr/>
          <p:nvPr/>
        </p:nvSpPr>
        <p:spPr>
          <a:xfrm>
            <a:off x="314960" y="2489126"/>
            <a:ext cx="4348478" cy="2336800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rgbClr val="156082"/>
                </a:solidFill>
              </a:rPr>
              <a:t>Identify the top 3 factors contributing to turnover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1390FBD-4ED9-A819-D794-9E3A8BBAB71F}"/>
              </a:ext>
            </a:extLst>
          </p:cNvPr>
          <p:cNvSpPr/>
          <p:nvPr/>
        </p:nvSpPr>
        <p:spPr>
          <a:xfrm>
            <a:off x="3921761" y="2489126"/>
            <a:ext cx="4348478" cy="2336800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pPr algn="ctr"/>
            <a:r>
              <a:rPr lang="en-US" sz="2400" dirty="0">
                <a:solidFill>
                  <a:srgbClr val="156082"/>
                </a:solidFill>
              </a:rPr>
              <a:t>Highlight specific job role trends that may exist in the data set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469446FA-96FB-9619-E0CC-BAE0FC6953C1}"/>
              </a:ext>
            </a:extLst>
          </p:cNvPr>
          <p:cNvSpPr/>
          <p:nvPr/>
        </p:nvSpPr>
        <p:spPr>
          <a:xfrm>
            <a:off x="7528562" y="2489126"/>
            <a:ext cx="4348478" cy="2336800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pPr algn="ctr"/>
            <a:r>
              <a:rPr lang="en-US" sz="2400" dirty="0">
                <a:solidFill>
                  <a:srgbClr val="156082"/>
                </a:solidFill>
              </a:rPr>
              <a:t>Predict attrition based on Naïve Bayes model</a:t>
            </a:r>
          </a:p>
        </p:txBody>
      </p:sp>
    </p:spTree>
    <p:extLst>
      <p:ext uri="{BB962C8B-B14F-4D97-AF65-F5344CB8AC3E}">
        <p14:creationId xmlns:p14="http://schemas.microsoft.com/office/powerpoint/2010/main" val="946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A18657-952B-53EB-B645-2C5F364FFBAD}"/>
              </a:ext>
            </a:extLst>
          </p:cNvPr>
          <p:cNvSpPr/>
          <p:nvPr/>
        </p:nvSpPr>
        <p:spPr>
          <a:xfrm>
            <a:off x="0" y="0"/>
            <a:ext cx="12192000" cy="1268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CFA5969-77E8-EA2F-497B-A1CB8803B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2144"/>
            <a:ext cx="9144000" cy="772007"/>
          </a:xfrm>
        </p:spPr>
        <p:txBody>
          <a:bodyPr>
            <a:normAutofit fontScale="90000"/>
          </a:bodyPr>
          <a:lstStyle/>
          <a:p>
            <a:r>
              <a:rPr lang="en-US" b="1" spc="300" dirty="0">
                <a:solidFill>
                  <a:schemeClr val="bg1"/>
                </a:solidFill>
              </a:rPr>
              <a:t>EXISTING DATA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E7E1E1-3597-2400-D3A2-C1991DEA18A8}"/>
              </a:ext>
            </a:extLst>
          </p:cNvPr>
          <p:cNvSpPr/>
          <p:nvPr/>
        </p:nvSpPr>
        <p:spPr>
          <a:xfrm>
            <a:off x="0" y="1343608"/>
            <a:ext cx="4034415" cy="5514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1D6B7E-117D-E667-3BC8-F736831AD655}"/>
              </a:ext>
            </a:extLst>
          </p:cNvPr>
          <p:cNvSpPr/>
          <p:nvPr/>
        </p:nvSpPr>
        <p:spPr>
          <a:xfrm>
            <a:off x="4078792" y="1343608"/>
            <a:ext cx="4034415" cy="5514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D02D91-2FB8-5059-6712-625C98972CAB}"/>
              </a:ext>
            </a:extLst>
          </p:cNvPr>
          <p:cNvSpPr/>
          <p:nvPr/>
        </p:nvSpPr>
        <p:spPr>
          <a:xfrm>
            <a:off x="8157585" y="1343608"/>
            <a:ext cx="4034415" cy="5514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btitle 7">
            <a:extLst>
              <a:ext uri="{FF2B5EF4-FFF2-40B4-BE49-F238E27FC236}">
                <a16:creationId xmlns:a16="http://schemas.microsoft.com/office/drawing/2014/main" id="{62C85A14-A5BD-71F5-4D72-16D5DEBE7A38}"/>
              </a:ext>
            </a:extLst>
          </p:cNvPr>
          <p:cNvSpPr txBox="1">
            <a:spLocks/>
          </p:cNvSpPr>
          <p:nvPr/>
        </p:nvSpPr>
        <p:spPr>
          <a:xfrm>
            <a:off x="329451" y="3727951"/>
            <a:ext cx="3375511" cy="2152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156082"/>
                </a:solidFill>
              </a:rPr>
              <a:t>870 anonymously surveyed employees</a:t>
            </a:r>
          </a:p>
        </p:txBody>
      </p:sp>
      <p:sp>
        <p:nvSpPr>
          <p:cNvPr id="7" name="Subtitle 7">
            <a:extLst>
              <a:ext uri="{FF2B5EF4-FFF2-40B4-BE49-F238E27FC236}">
                <a16:creationId xmlns:a16="http://schemas.microsoft.com/office/drawing/2014/main" id="{E72B8349-8462-5965-C979-6F3B46DE6880}"/>
              </a:ext>
            </a:extLst>
          </p:cNvPr>
          <p:cNvSpPr txBox="1">
            <a:spLocks/>
          </p:cNvSpPr>
          <p:nvPr/>
        </p:nvSpPr>
        <p:spPr>
          <a:xfrm>
            <a:off x="4363866" y="3727950"/>
            <a:ext cx="3375511" cy="28816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156082"/>
                </a:solidFill>
              </a:rPr>
              <a:t>35 survey questions covering topics such as education/career background, demographics, job satisfaction, training time, etc.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6CAA398-0115-006F-ECA5-3BA84236BF4F}"/>
              </a:ext>
            </a:extLst>
          </p:cNvPr>
          <p:cNvSpPr txBox="1">
            <a:spLocks/>
          </p:cNvSpPr>
          <p:nvPr/>
        </p:nvSpPr>
        <p:spPr>
          <a:xfrm>
            <a:off x="8487038" y="3727950"/>
            <a:ext cx="3375511" cy="28816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156082"/>
                </a:solidFill>
              </a:rPr>
              <a:t>Limited to jobs in Sales, Research &amp; Development, and Human Resources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2C9E7D-E375-CB31-314A-5A9EC79B3844}"/>
              </a:ext>
            </a:extLst>
          </p:cNvPr>
          <p:cNvGrpSpPr/>
          <p:nvPr/>
        </p:nvGrpSpPr>
        <p:grpSpPr>
          <a:xfrm>
            <a:off x="1097566" y="1759697"/>
            <a:ext cx="1839279" cy="1552165"/>
            <a:chOff x="1185797" y="2410267"/>
            <a:chExt cx="3407658" cy="2875717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F203068-4389-88DC-DF34-67455507E264}"/>
                </a:ext>
              </a:extLst>
            </p:cNvPr>
            <p:cNvSpPr/>
            <p:nvPr/>
          </p:nvSpPr>
          <p:spPr>
            <a:xfrm>
              <a:off x="1185797" y="3628373"/>
              <a:ext cx="1127343" cy="1657611"/>
            </a:xfrm>
            <a:custGeom>
              <a:avLst/>
              <a:gdLst>
                <a:gd name="connsiteX0" fmla="*/ 16702 w 1127343"/>
                <a:gd name="connsiteY0" fmla="*/ 183715 h 1657611"/>
                <a:gd name="connsiteX1" fmla="*/ 0 w 1127343"/>
                <a:gd name="connsiteY1" fmla="*/ 747386 h 1657611"/>
                <a:gd name="connsiteX2" fmla="*/ 70981 w 1127343"/>
                <a:gd name="connsiteY2" fmla="*/ 889348 h 1657611"/>
                <a:gd name="connsiteX3" fmla="*/ 212943 w 1127343"/>
                <a:gd name="connsiteY3" fmla="*/ 943627 h 1657611"/>
                <a:gd name="connsiteX4" fmla="*/ 237995 w 1127343"/>
                <a:gd name="connsiteY4" fmla="*/ 254695 h 1657611"/>
                <a:gd name="connsiteX5" fmla="*/ 225469 w 1127343"/>
                <a:gd name="connsiteY5" fmla="*/ 1507298 h 1657611"/>
                <a:gd name="connsiteX6" fmla="*/ 283924 w 1127343"/>
                <a:gd name="connsiteY6" fmla="*/ 1611682 h 1657611"/>
                <a:gd name="connsiteX7" fmla="*/ 421710 w 1127343"/>
                <a:gd name="connsiteY7" fmla="*/ 1657611 h 1657611"/>
                <a:gd name="connsiteX8" fmla="*/ 542795 w 1127343"/>
                <a:gd name="connsiteY8" fmla="*/ 1553227 h 1657611"/>
                <a:gd name="connsiteX9" fmla="*/ 559496 w 1127343"/>
                <a:gd name="connsiteY9" fmla="*/ 1386213 h 1657611"/>
                <a:gd name="connsiteX10" fmla="*/ 559496 w 1127343"/>
                <a:gd name="connsiteY10" fmla="*/ 922750 h 1657611"/>
                <a:gd name="connsiteX11" fmla="*/ 572022 w 1127343"/>
                <a:gd name="connsiteY11" fmla="*/ 1553227 h 1657611"/>
                <a:gd name="connsiteX12" fmla="*/ 676406 w 1127343"/>
                <a:gd name="connsiteY12" fmla="*/ 1636734 h 1657611"/>
                <a:gd name="connsiteX13" fmla="*/ 764088 w 1127343"/>
                <a:gd name="connsiteY13" fmla="*/ 1640909 h 1657611"/>
                <a:gd name="connsiteX14" fmla="*/ 843419 w 1127343"/>
                <a:gd name="connsiteY14" fmla="*/ 1620032 h 1657611"/>
                <a:gd name="connsiteX15" fmla="*/ 910225 w 1127343"/>
                <a:gd name="connsiteY15" fmla="*/ 1544876 h 1657611"/>
                <a:gd name="connsiteX16" fmla="*/ 935277 w 1127343"/>
                <a:gd name="connsiteY16" fmla="*/ 1511474 h 1657611"/>
                <a:gd name="connsiteX17" fmla="*/ 918576 w 1127343"/>
                <a:gd name="connsiteY17" fmla="*/ 275572 h 1657611"/>
                <a:gd name="connsiteX18" fmla="*/ 926926 w 1127343"/>
                <a:gd name="connsiteY18" fmla="*/ 906049 h 1657611"/>
                <a:gd name="connsiteX19" fmla="*/ 1014608 w 1127343"/>
                <a:gd name="connsiteY19" fmla="*/ 876822 h 1657611"/>
                <a:gd name="connsiteX20" fmla="*/ 1089765 w 1127343"/>
                <a:gd name="connsiteY20" fmla="*/ 805841 h 1657611"/>
                <a:gd name="connsiteX21" fmla="*/ 1123167 w 1127343"/>
                <a:gd name="connsiteY21" fmla="*/ 659704 h 1657611"/>
                <a:gd name="connsiteX22" fmla="*/ 1127343 w 1127343"/>
                <a:gd name="connsiteY22" fmla="*/ 459287 h 1657611"/>
                <a:gd name="connsiteX23" fmla="*/ 1118992 w 1127343"/>
                <a:gd name="connsiteY23" fmla="*/ 271397 h 1657611"/>
                <a:gd name="connsiteX24" fmla="*/ 1064713 w 1127343"/>
                <a:gd name="connsiteY24" fmla="*/ 83506 h 1657611"/>
                <a:gd name="connsiteX25" fmla="*/ 951978 w 1127343"/>
                <a:gd name="connsiteY25" fmla="*/ 4175 h 1657611"/>
                <a:gd name="connsiteX26" fmla="*/ 722335 w 1127343"/>
                <a:gd name="connsiteY26" fmla="*/ 0 h 1657611"/>
                <a:gd name="connsiteX27" fmla="*/ 208767 w 1127343"/>
                <a:gd name="connsiteY27" fmla="*/ 12526 h 1657611"/>
                <a:gd name="connsiteX28" fmla="*/ 116910 w 1127343"/>
                <a:gd name="connsiteY28" fmla="*/ 50104 h 1657611"/>
                <a:gd name="connsiteX29" fmla="*/ 66806 w 1127343"/>
                <a:gd name="connsiteY29" fmla="*/ 83506 h 1657611"/>
                <a:gd name="connsiteX30" fmla="*/ 16702 w 1127343"/>
                <a:gd name="connsiteY30" fmla="*/ 183715 h 165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127343" h="1657611">
                  <a:moveTo>
                    <a:pt x="16702" y="183715"/>
                  </a:moveTo>
                  <a:lnTo>
                    <a:pt x="0" y="747386"/>
                  </a:lnTo>
                  <a:lnTo>
                    <a:pt x="70981" y="889348"/>
                  </a:lnTo>
                  <a:lnTo>
                    <a:pt x="212943" y="943627"/>
                  </a:lnTo>
                  <a:lnTo>
                    <a:pt x="237995" y="254695"/>
                  </a:lnTo>
                  <a:lnTo>
                    <a:pt x="225469" y="1507298"/>
                  </a:lnTo>
                  <a:lnTo>
                    <a:pt x="283924" y="1611682"/>
                  </a:lnTo>
                  <a:lnTo>
                    <a:pt x="421710" y="1657611"/>
                  </a:lnTo>
                  <a:lnTo>
                    <a:pt x="542795" y="1553227"/>
                  </a:lnTo>
                  <a:lnTo>
                    <a:pt x="559496" y="1386213"/>
                  </a:lnTo>
                  <a:lnTo>
                    <a:pt x="559496" y="922750"/>
                  </a:lnTo>
                  <a:lnTo>
                    <a:pt x="572022" y="1553227"/>
                  </a:lnTo>
                  <a:lnTo>
                    <a:pt x="676406" y="1636734"/>
                  </a:lnTo>
                  <a:lnTo>
                    <a:pt x="764088" y="1640909"/>
                  </a:lnTo>
                  <a:lnTo>
                    <a:pt x="843419" y="1620032"/>
                  </a:lnTo>
                  <a:lnTo>
                    <a:pt x="910225" y="1544876"/>
                  </a:lnTo>
                  <a:lnTo>
                    <a:pt x="935277" y="1511474"/>
                  </a:lnTo>
                  <a:lnTo>
                    <a:pt x="918576" y="275572"/>
                  </a:lnTo>
                  <a:lnTo>
                    <a:pt x="926926" y="906049"/>
                  </a:lnTo>
                  <a:lnTo>
                    <a:pt x="1014608" y="876822"/>
                  </a:lnTo>
                  <a:lnTo>
                    <a:pt x="1089765" y="805841"/>
                  </a:lnTo>
                  <a:lnTo>
                    <a:pt x="1123167" y="659704"/>
                  </a:lnTo>
                  <a:lnTo>
                    <a:pt x="1127343" y="459287"/>
                  </a:lnTo>
                  <a:lnTo>
                    <a:pt x="1118992" y="271397"/>
                  </a:lnTo>
                  <a:lnTo>
                    <a:pt x="1064713" y="83506"/>
                  </a:lnTo>
                  <a:lnTo>
                    <a:pt x="951978" y="4175"/>
                  </a:lnTo>
                  <a:lnTo>
                    <a:pt x="722335" y="0"/>
                  </a:lnTo>
                  <a:lnTo>
                    <a:pt x="208767" y="12526"/>
                  </a:lnTo>
                  <a:lnTo>
                    <a:pt x="116910" y="50104"/>
                  </a:lnTo>
                  <a:lnTo>
                    <a:pt x="66806" y="83506"/>
                  </a:lnTo>
                  <a:lnTo>
                    <a:pt x="16702" y="183715"/>
                  </a:lnTo>
                  <a:close/>
                </a:path>
              </a:pathLst>
            </a:cu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AF2BB12-A8C4-6A99-EE6E-AA2E1006688F}"/>
                </a:ext>
              </a:extLst>
            </p:cNvPr>
            <p:cNvSpPr/>
            <p:nvPr/>
          </p:nvSpPr>
          <p:spPr>
            <a:xfrm>
              <a:off x="2325954" y="3612800"/>
              <a:ext cx="1127343" cy="1657611"/>
            </a:xfrm>
            <a:custGeom>
              <a:avLst/>
              <a:gdLst>
                <a:gd name="connsiteX0" fmla="*/ 16702 w 1127343"/>
                <a:gd name="connsiteY0" fmla="*/ 183715 h 1657611"/>
                <a:gd name="connsiteX1" fmla="*/ 0 w 1127343"/>
                <a:gd name="connsiteY1" fmla="*/ 747386 h 1657611"/>
                <a:gd name="connsiteX2" fmla="*/ 70981 w 1127343"/>
                <a:gd name="connsiteY2" fmla="*/ 889348 h 1657611"/>
                <a:gd name="connsiteX3" fmla="*/ 212943 w 1127343"/>
                <a:gd name="connsiteY3" fmla="*/ 943627 h 1657611"/>
                <a:gd name="connsiteX4" fmla="*/ 237995 w 1127343"/>
                <a:gd name="connsiteY4" fmla="*/ 254695 h 1657611"/>
                <a:gd name="connsiteX5" fmla="*/ 225469 w 1127343"/>
                <a:gd name="connsiteY5" fmla="*/ 1507298 h 1657611"/>
                <a:gd name="connsiteX6" fmla="*/ 283924 w 1127343"/>
                <a:gd name="connsiteY6" fmla="*/ 1611682 h 1657611"/>
                <a:gd name="connsiteX7" fmla="*/ 421710 w 1127343"/>
                <a:gd name="connsiteY7" fmla="*/ 1657611 h 1657611"/>
                <a:gd name="connsiteX8" fmla="*/ 542795 w 1127343"/>
                <a:gd name="connsiteY8" fmla="*/ 1553227 h 1657611"/>
                <a:gd name="connsiteX9" fmla="*/ 559496 w 1127343"/>
                <a:gd name="connsiteY9" fmla="*/ 1386213 h 1657611"/>
                <a:gd name="connsiteX10" fmla="*/ 559496 w 1127343"/>
                <a:gd name="connsiteY10" fmla="*/ 922750 h 1657611"/>
                <a:gd name="connsiteX11" fmla="*/ 572022 w 1127343"/>
                <a:gd name="connsiteY11" fmla="*/ 1553227 h 1657611"/>
                <a:gd name="connsiteX12" fmla="*/ 676406 w 1127343"/>
                <a:gd name="connsiteY12" fmla="*/ 1636734 h 1657611"/>
                <a:gd name="connsiteX13" fmla="*/ 764088 w 1127343"/>
                <a:gd name="connsiteY13" fmla="*/ 1640909 h 1657611"/>
                <a:gd name="connsiteX14" fmla="*/ 843419 w 1127343"/>
                <a:gd name="connsiteY14" fmla="*/ 1620032 h 1657611"/>
                <a:gd name="connsiteX15" fmla="*/ 910225 w 1127343"/>
                <a:gd name="connsiteY15" fmla="*/ 1544876 h 1657611"/>
                <a:gd name="connsiteX16" fmla="*/ 935277 w 1127343"/>
                <a:gd name="connsiteY16" fmla="*/ 1511474 h 1657611"/>
                <a:gd name="connsiteX17" fmla="*/ 918576 w 1127343"/>
                <a:gd name="connsiteY17" fmla="*/ 275572 h 1657611"/>
                <a:gd name="connsiteX18" fmla="*/ 926926 w 1127343"/>
                <a:gd name="connsiteY18" fmla="*/ 906049 h 1657611"/>
                <a:gd name="connsiteX19" fmla="*/ 1014608 w 1127343"/>
                <a:gd name="connsiteY19" fmla="*/ 876822 h 1657611"/>
                <a:gd name="connsiteX20" fmla="*/ 1089765 w 1127343"/>
                <a:gd name="connsiteY20" fmla="*/ 805841 h 1657611"/>
                <a:gd name="connsiteX21" fmla="*/ 1123167 w 1127343"/>
                <a:gd name="connsiteY21" fmla="*/ 659704 h 1657611"/>
                <a:gd name="connsiteX22" fmla="*/ 1127343 w 1127343"/>
                <a:gd name="connsiteY22" fmla="*/ 459287 h 1657611"/>
                <a:gd name="connsiteX23" fmla="*/ 1118992 w 1127343"/>
                <a:gd name="connsiteY23" fmla="*/ 271397 h 1657611"/>
                <a:gd name="connsiteX24" fmla="*/ 1064713 w 1127343"/>
                <a:gd name="connsiteY24" fmla="*/ 83506 h 1657611"/>
                <a:gd name="connsiteX25" fmla="*/ 951978 w 1127343"/>
                <a:gd name="connsiteY25" fmla="*/ 4175 h 1657611"/>
                <a:gd name="connsiteX26" fmla="*/ 722335 w 1127343"/>
                <a:gd name="connsiteY26" fmla="*/ 0 h 1657611"/>
                <a:gd name="connsiteX27" fmla="*/ 208767 w 1127343"/>
                <a:gd name="connsiteY27" fmla="*/ 12526 h 1657611"/>
                <a:gd name="connsiteX28" fmla="*/ 116910 w 1127343"/>
                <a:gd name="connsiteY28" fmla="*/ 50104 h 1657611"/>
                <a:gd name="connsiteX29" fmla="*/ 66806 w 1127343"/>
                <a:gd name="connsiteY29" fmla="*/ 83506 h 1657611"/>
                <a:gd name="connsiteX30" fmla="*/ 16702 w 1127343"/>
                <a:gd name="connsiteY30" fmla="*/ 183715 h 165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127343" h="1657611">
                  <a:moveTo>
                    <a:pt x="16702" y="183715"/>
                  </a:moveTo>
                  <a:lnTo>
                    <a:pt x="0" y="747386"/>
                  </a:lnTo>
                  <a:lnTo>
                    <a:pt x="70981" y="889348"/>
                  </a:lnTo>
                  <a:lnTo>
                    <a:pt x="212943" y="943627"/>
                  </a:lnTo>
                  <a:lnTo>
                    <a:pt x="237995" y="254695"/>
                  </a:lnTo>
                  <a:lnTo>
                    <a:pt x="225469" y="1507298"/>
                  </a:lnTo>
                  <a:lnTo>
                    <a:pt x="283924" y="1611682"/>
                  </a:lnTo>
                  <a:lnTo>
                    <a:pt x="421710" y="1657611"/>
                  </a:lnTo>
                  <a:lnTo>
                    <a:pt x="542795" y="1553227"/>
                  </a:lnTo>
                  <a:lnTo>
                    <a:pt x="559496" y="1386213"/>
                  </a:lnTo>
                  <a:lnTo>
                    <a:pt x="559496" y="922750"/>
                  </a:lnTo>
                  <a:lnTo>
                    <a:pt x="572022" y="1553227"/>
                  </a:lnTo>
                  <a:lnTo>
                    <a:pt x="676406" y="1636734"/>
                  </a:lnTo>
                  <a:lnTo>
                    <a:pt x="764088" y="1640909"/>
                  </a:lnTo>
                  <a:lnTo>
                    <a:pt x="843419" y="1620032"/>
                  </a:lnTo>
                  <a:lnTo>
                    <a:pt x="910225" y="1544876"/>
                  </a:lnTo>
                  <a:lnTo>
                    <a:pt x="935277" y="1511474"/>
                  </a:lnTo>
                  <a:lnTo>
                    <a:pt x="918576" y="275572"/>
                  </a:lnTo>
                  <a:lnTo>
                    <a:pt x="926926" y="906049"/>
                  </a:lnTo>
                  <a:lnTo>
                    <a:pt x="1014608" y="876822"/>
                  </a:lnTo>
                  <a:lnTo>
                    <a:pt x="1089765" y="805841"/>
                  </a:lnTo>
                  <a:lnTo>
                    <a:pt x="1123167" y="659704"/>
                  </a:lnTo>
                  <a:lnTo>
                    <a:pt x="1127343" y="459287"/>
                  </a:lnTo>
                  <a:lnTo>
                    <a:pt x="1118992" y="271397"/>
                  </a:lnTo>
                  <a:lnTo>
                    <a:pt x="1064713" y="83506"/>
                  </a:lnTo>
                  <a:lnTo>
                    <a:pt x="951978" y="4175"/>
                  </a:lnTo>
                  <a:lnTo>
                    <a:pt x="722335" y="0"/>
                  </a:lnTo>
                  <a:lnTo>
                    <a:pt x="208767" y="12526"/>
                  </a:lnTo>
                  <a:lnTo>
                    <a:pt x="116910" y="50104"/>
                  </a:lnTo>
                  <a:lnTo>
                    <a:pt x="66806" y="83506"/>
                  </a:lnTo>
                  <a:lnTo>
                    <a:pt x="16702" y="183715"/>
                  </a:lnTo>
                  <a:close/>
                </a:path>
              </a:pathLst>
            </a:cu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F48EA7-FA15-705B-F08B-B447A032A39D}"/>
                </a:ext>
              </a:extLst>
            </p:cNvPr>
            <p:cNvSpPr/>
            <p:nvPr/>
          </p:nvSpPr>
          <p:spPr>
            <a:xfrm>
              <a:off x="3466112" y="3612801"/>
              <a:ext cx="1127343" cy="1657611"/>
            </a:xfrm>
            <a:custGeom>
              <a:avLst/>
              <a:gdLst>
                <a:gd name="connsiteX0" fmla="*/ 16702 w 1127343"/>
                <a:gd name="connsiteY0" fmla="*/ 183715 h 1657611"/>
                <a:gd name="connsiteX1" fmla="*/ 0 w 1127343"/>
                <a:gd name="connsiteY1" fmla="*/ 747386 h 1657611"/>
                <a:gd name="connsiteX2" fmla="*/ 70981 w 1127343"/>
                <a:gd name="connsiteY2" fmla="*/ 889348 h 1657611"/>
                <a:gd name="connsiteX3" fmla="*/ 212943 w 1127343"/>
                <a:gd name="connsiteY3" fmla="*/ 943627 h 1657611"/>
                <a:gd name="connsiteX4" fmla="*/ 237995 w 1127343"/>
                <a:gd name="connsiteY4" fmla="*/ 254695 h 1657611"/>
                <a:gd name="connsiteX5" fmla="*/ 225469 w 1127343"/>
                <a:gd name="connsiteY5" fmla="*/ 1507298 h 1657611"/>
                <a:gd name="connsiteX6" fmla="*/ 283924 w 1127343"/>
                <a:gd name="connsiteY6" fmla="*/ 1611682 h 1657611"/>
                <a:gd name="connsiteX7" fmla="*/ 421710 w 1127343"/>
                <a:gd name="connsiteY7" fmla="*/ 1657611 h 1657611"/>
                <a:gd name="connsiteX8" fmla="*/ 542795 w 1127343"/>
                <a:gd name="connsiteY8" fmla="*/ 1553227 h 1657611"/>
                <a:gd name="connsiteX9" fmla="*/ 559496 w 1127343"/>
                <a:gd name="connsiteY9" fmla="*/ 1386213 h 1657611"/>
                <a:gd name="connsiteX10" fmla="*/ 559496 w 1127343"/>
                <a:gd name="connsiteY10" fmla="*/ 922750 h 1657611"/>
                <a:gd name="connsiteX11" fmla="*/ 572022 w 1127343"/>
                <a:gd name="connsiteY11" fmla="*/ 1553227 h 1657611"/>
                <a:gd name="connsiteX12" fmla="*/ 676406 w 1127343"/>
                <a:gd name="connsiteY12" fmla="*/ 1636734 h 1657611"/>
                <a:gd name="connsiteX13" fmla="*/ 764088 w 1127343"/>
                <a:gd name="connsiteY13" fmla="*/ 1640909 h 1657611"/>
                <a:gd name="connsiteX14" fmla="*/ 843419 w 1127343"/>
                <a:gd name="connsiteY14" fmla="*/ 1620032 h 1657611"/>
                <a:gd name="connsiteX15" fmla="*/ 910225 w 1127343"/>
                <a:gd name="connsiteY15" fmla="*/ 1544876 h 1657611"/>
                <a:gd name="connsiteX16" fmla="*/ 935277 w 1127343"/>
                <a:gd name="connsiteY16" fmla="*/ 1511474 h 1657611"/>
                <a:gd name="connsiteX17" fmla="*/ 918576 w 1127343"/>
                <a:gd name="connsiteY17" fmla="*/ 275572 h 1657611"/>
                <a:gd name="connsiteX18" fmla="*/ 926926 w 1127343"/>
                <a:gd name="connsiteY18" fmla="*/ 906049 h 1657611"/>
                <a:gd name="connsiteX19" fmla="*/ 1014608 w 1127343"/>
                <a:gd name="connsiteY19" fmla="*/ 876822 h 1657611"/>
                <a:gd name="connsiteX20" fmla="*/ 1089765 w 1127343"/>
                <a:gd name="connsiteY20" fmla="*/ 805841 h 1657611"/>
                <a:gd name="connsiteX21" fmla="*/ 1123167 w 1127343"/>
                <a:gd name="connsiteY21" fmla="*/ 659704 h 1657611"/>
                <a:gd name="connsiteX22" fmla="*/ 1127343 w 1127343"/>
                <a:gd name="connsiteY22" fmla="*/ 459287 h 1657611"/>
                <a:gd name="connsiteX23" fmla="*/ 1118992 w 1127343"/>
                <a:gd name="connsiteY23" fmla="*/ 271397 h 1657611"/>
                <a:gd name="connsiteX24" fmla="*/ 1064713 w 1127343"/>
                <a:gd name="connsiteY24" fmla="*/ 83506 h 1657611"/>
                <a:gd name="connsiteX25" fmla="*/ 951978 w 1127343"/>
                <a:gd name="connsiteY25" fmla="*/ 4175 h 1657611"/>
                <a:gd name="connsiteX26" fmla="*/ 722335 w 1127343"/>
                <a:gd name="connsiteY26" fmla="*/ 0 h 1657611"/>
                <a:gd name="connsiteX27" fmla="*/ 208767 w 1127343"/>
                <a:gd name="connsiteY27" fmla="*/ 12526 h 1657611"/>
                <a:gd name="connsiteX28" fmla="*/ 116910 w 1127343"/>
                <a:gd name="connsiteY28" fmla="*/ 50104 h 1657611"/>
                <a:gd name="connsiteX29" fmla="*/ 66806 w 1127343"/>
                <a:gd name="connsiteY29" fmla="*/ 83506 h 1657611"/>
                <a:gd name="connsiteX30" fmla="*/ 16702 w 1127343"/>
                <a:gd name="connsiteY30" fmla="*/ 183715 h 165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127343" h="1657611">
                  <a:moveTo>
                    <a:pt x="16702" y="183715"/>
                  </a:moveTo>
                  <a:lnTo>
                    <a:pt x="0" y="747386"/>
                  </a:lnTo>
                  <a:lnTo>
                    <a:pt x="70981" y="889348"/>
                  </a:lnTo>
                  <a:lnTo>
                    <a:pt x="212943" y="943627"/>
                  </a:lnTo>
                  <a:lnTo>
                    <a:pt x="237995" y="254695"/>
                  </a:lnTo>
                  <a:lnTo>
                    <a:pt x="225469" y="1507298"/>
                  </a:lnTo>
                  <a:lnTo>
                    <a:pt x="283924" y="1611682"/>
                  </a:lnTo>
                  <a:lnTo>
                    <a:pt x="421710" y="1657611"/>
                  </a:lnTo>
                  <a:lnTo>
                    <a:pt x="542795" y="1553227"/>
                  </a:lnTo>
                  <a:lnTo>
                    <a:pt x="559496" y="1386213"/>
                  </a:lnTo>
                  <a:lnTo>
                    <a:pt x="559496" y="922750"/>
                  </a:lnTo>
                  <a:lnTo>
                    <a:pt x="572022" y="1553227"/>
                  </a:lnTo>
                  <a:lnTo>
                    <a:pt x="676406" y="1636734"/>
                  </a:lnTo>
                  <a:lnTo>
                    <a:pt x="764088" y="1640909"/>
                  </a:lnTo>
                  <a:lnTo>
                    <a:pt x="843419" y="1620032"/>
                  </a:lnTo>
                  <a:lnTo>
                    <a:pt x="910225" y="1544876"/>
                  </a:lnTo>
                  <a:lnTo>
                    <a:pt x="935277" y="1511474"/>
                  </a:lnTo>
                  <a:lnTo>
                    <a:pt x="918576" y="275572"/>
                  </a:lnTo>
                  <a:lnTo>
                    <a:pt x="926926" y="906049"/>
                  </a:lnTo>
                  <a:lnTo>
                    <a:pt x="1014608" y="876822"/>
                  </a:lnTo>
                  <a:lnTo>
                    <a:pt x="1089765" y="805841"/>
                  </a:lnTo>
                  <a:lnTo>
                    <a:pt x="1123167" y="659704"/>
                  </a:lnTo>
                  <a:lnTo>
                    <a:pt x="1127343" y="459287"/>
                  </a:lnTo>
                  <a:lnTo>
                    <a:pt x="1118992" y="271397"/>
                  </a:lnTo>
                  <a:lnTo>
                    <a:pt x="1064713" y="83506"/>
                  </a:lnTo>
                  <a:lnTo>
                    <a:pt x="951978" y="4175"/>
                  </a:lnTo>
                  <a:lnTo>
                    <a:pt x="722335" y="0"/>
                  </a:lnTo>
                  <a:lnTo>
                    <a:pt x="208767" y="12526"/>
                  </a:lnTo>
                  <a:lnTo>
                    <a:pt x="116910" y="50104"/>
                  </a:lnTo>
                  <a:lnTo>
                    <a:pt x="66806" y="83506"/>
                  </a:lnTo>
                  <a:lnTo>
                    <a:pt x="16702" y="183715"/>
                  </a:lnTo>
                  <a:close/>
                </a:path>
              </a:pathLst>
            </a:cu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2C5C2A4-86E5-B927-18BD-46F046D4457E}"/>
                </a:ext>
              </a:extLst>
            </p:cNvPr>
            <p:cNvSpPr/>
            <p:nvPr/>
          </p:nvSpPr>
          <p:spPr>
            <a:xfrm>
              <a:off x="1426779" y="2963917"/>
              <a:ext cx="646387" cy="610006"/>
            </a:xfrm>
            <a:prstGeom prst="ellipse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408247F-EF7D-3079-8F19-199C2489E1FC}"/>
                </a:ext>
              </a:extLst>
            </p:cNvPr>
            <p:cNvSpPr/>
            <p:nvPr/>
          </p:nvSpPr>
          <p:spPr>
            <a:xfrm>
              <a:off x="2017206" y="2410267"/>
              <a:ext cx="646387" cy="610006"/>
            </a:xfrm>
            <a:prstGeom prst="ellipse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4AF1DBF-8823-0581-1DF7-B29E2D3E75B7}"/>
                </a:ext>
              </a:extLst>
            </p:cNvPr>
            <p:cNvSpPr/>
            <p:nvPr/>
          </p:nvSpPr>
          <p:spPr>
            <a:xfrm>
              <a:off x="3124084" y="2410267"/>
              <a:ext cx="646387" cy="610006"/>
            </a:xfrm>
            <a:prstGeom prst="ellipse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C4328A2-7BED-7DDE-51CB-E1E263A7FCB2}"/>
                </a:ext>
              </a:extLst>
            </p:cNvPr>
            <p:cNvSpPr/>
            <p:nvPr/>
          </p:nvSpPr>
          <p:spPr>
            <a:xfrm>
              <a:off x="2577474" y="2973673"/>
              <a:ext cx="646387" cy="610006"/>
            </a:xfrm>
            <a:prstGeom prst="ellipse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7240AE0-D485-2C15-B19A-4D887324B259}"/>
                </a:ext>
              </a:extLst>
            </p:cNvPr>
            <p:cNvSpPr/>
            <p:nvPr/>
          </p:nvSpPr>
          <p:spPr>
            <a:xfrm>
              <a:off x="3714511" y="2963714"/>
              <a:ext cx="646387" cy="610006"/>
            </a:xfrm>
            <a:prstGeom prst="ellipse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3009733-F1B5-B916-71F2-F8C24572C1E1}"/>
              </a:ext>
            </a:extLst>
          </p:cNvPr>
          <p:cNvGrpSpPr/>
          <p:nvPr/>
        </p:nvGrpSpPr>
        <p:grpSpPr>
          <a:xfrm>
            <a:off x="5190949" y="1759697"/>
            <a:ext cx="1721343" cy="1543760"/>
            <a:chOff x="6065300" y="4011930"/>
            <a:chExt cx="1461563" cy="131078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A7B40F6-0E77-3B2B-A7BB-2B090E3B7E36}"/>
                </a:ext>
              </a:extLst>
            </p:cNvPr>
            <p:cNvSpPr/>
            <p:nvPr/>
          </p:nvSpPr>
          <p:spPr>
            <a:xfrm>
              <a:off x="6065300" y="4740214"/>
              <a:ext cx="666495" cy="555413"/>
            </a:xfrm>
            <a:custGeom>
              <a:avLst/>
              <a:gdLst>
                <a:gd name="connsiteX0" fmla="*/ 69073 w 670998"/>
                <a:gd name="connsiteY0" fmla="*/ 9867 h 569033"/>
                <a:gd name="connsiteX1" fmla="*/ 292739 w 670998"/>
                <a:gd name="connsiteY1" fmla="*/ 0 h 569033"/>
                <a:gd name="connsiteX2" fmla="*/ 325631 w 670998"/>
                <a:gd name="connsiteY2" fmla="*/ 32892 h 569033"/>
                <a:gd name="connsiteX3" fmla="*/ 345367 w 670998"/>
                <a:gd name="connsiteY3" fmla="*/ 69073 h 569033"/>
                <a:gd name="connsiteX4" fmla="*/ 345367 w 670998"/>
                <a:gd name="connsiteY4" fmla="*/ 88808 h 569033"/>
                <a:gd name="connsiteX5" fmla="*/ 355234 w 670998"/>
                <a:gd name="connsiteY5" fmla="*/ 259847 h 569033"/>
                <a:gd name="connsiteX6" fmla="*/ 621660 w 670998"/>
                <a:gd name="connsiteY6" fmla="*/ 259847 h 569033"/>
                <a:gd name="connsiteX7" fmla="*/ 670998 w 670998"/>
                <a:gd name="connsiteY7" fmla="*/ 286161 h 569033"/>
                <a:gd name="connsiteX8" fmla="*/ 670998 w 670998"/>
                <a:gd name="connsiteY8" fmla="*/ 328921 h 569033"/>
                <a:gd name="connsiteX9" fmla="*/ 667709 w 670998"/>
                <a:gd name="connsiteY9" fmla="*/ 378259 h 569033"/>
                <a:gd name="connsiteX10" fmla="*/ 654552 w 670998"/>
                <a:gd name="connsiteY10" fmla="*/ 381548 h 569033"/>
                <a:gd name="connsiteX11" fmla="*/ 226955 w 670998"/>
                <a:gd name="connsiteY11" fmla="*/ 388126 h 569033"/>
                <a:gd name="connsiteX12" fmla="*/ 230244 w 670998"/>
                <a:gd name="connsiteY12" fmla="*/ 190774 h 569033"/>
                <a:gd name="connsiteX13" fmla="*/ 230244 w 670998"/>
                <a:gd name="connsiteY13" fmla="*/ 384837 h 569033"/>
                <a:gd name="connsiteX14" fmla="*/ 430886 w 670998"/>
                <a:gd name="connsiteY14" fmla="*/ 397994 h 569033"/>
                <a:gd name="connsiteX15" fmla="*/ 463778 w 670998"/>
                <a:gd name="connsiteY15" fmla="*/ 427597 h 569033"/>
                <a:gd name="connsiteX16" fmla="*/ 499959 w 670998"/>
                <a:gd name="connsiteY16" fmla="*/ 486803 h 569033"/>
                <a:gd name="connsiteX17" fmla="*/ 526273 w 670998"/>
                <a:gd name="connsiteY17" fmla="*/ 552587 h 569033"/>
                <a:gd name="connsiteX18" fmla="*/ 526273 w 670998"/>
                <a:gd name="connsiteY18" fmla="*/ 569033 h 569033"/>
                <a:gd name="connsiteX19" fmla="*/ 29603 w 670998"/>
                <a:gd name="connsiteY19" fmla="*/ 562455 h 569033"/>
                <a:gd name="connsiteX20" fmla="*/ 3289 w 670998"/>
                <a:gd name="connsiteY20" fmla="*/ 529562 h 569033"/>
                <a:gd name="connsiteX21" fmla="*/ 3289 w 670998"/>
                <a:gd name="connsiteY21" fmla="*/ 470357 h 569033"/>
                <a:gd name="connsiteX22" fmla="*/ 0 w 670998"/>
                <a:gd name="connsiteY22" fmla="*/ 92098 h 569033"/>
                <a:gd name="connsiteX23" fmla="*/ 16446 w 670998"/>
                <a:gd name="connsiteY23" fmla="*/ 55916 h 569033"/>
                <a:gd name="connsiteX24" fmla="*/ 36181 w 670998"/>
                <a:gd name="connsiteY24" fmla="*/ 23024 h 569033"/>
                <a:gd name="connsiteX25" fmla="*/ 69073 w 670998"/>
                <a:gd name="connsiteY25" fmla="*/ 9867 h 569033"/>
                <a:gd name="connsiteX0" fmla="*/ 69073 w 670998"/>
                <a:gd name="connsiteY0" fmla="*/ 9867 h 569033"/>
                <a:gd name="connsiteX1" fmla="*/ 292739 w 670998"/>
                <a:gd name="connsiteY1" fmla="*/ 0 h 569033"/>
                <a:gd name="connsiteX2" fmla="*/ 325631 w 670998"/>
                <a:gd name="connsiteY2" fmla="*/ 32892 h 569033"/>
                <a:gd name="connsiteX3" fmla="*/ 345367 w 670998"/>
                <a:gd name="connsiteY3" fmla="*/ 69073 h 569033"/>
                <a:gd name="connsiteX4" fmla="*/ 345367 w 670998"/>
                <a:gd name="connsiteY4" fmla="*/ 88808 h 569033"/>
                <a:gd name="connsiteX5" fmla="*/ 355234 w 670998"/>
                <a:gd name="connsiteY5" fmla="*/ 259847 h 569033"/>
                <a:gd name="connsiteX6" fmla="*/ 621660 w 670998"/>
                <a:gd name="connsiteY6" fmla="*/ 259847 h 569033"/>
                <a:gd name="connsiteX7" fmla="*/ 670998 w 670998"/>
                <a:gd name="connsiteY7" fmla="*/ 286161 h 569033"/>
                <a:gd name="connsiteX8" fmla="*/ 670998 w 670998"/>
                <a:gd name="connsiteY8" fmla="*/ 328921 h 569033"/>
                <a:gd name="connsiteX9" fmla="*/ 667709 w 670998"/>
                <a:gd name="connsiteY9" fmla="*/ 378259 h 569033"/>
                <a:gd name="connsiteX10" fmla="*/ 654552 w 670998"/>
                <a:gd name="connsiteY10" fmla="*/ 381548 h 569033"/>
                <a:gd name="connsiteX11" fmla="*/ 226955 w 670998"/>
                <a:gd name="connsiteY11" fmla="*/ 388126 h 569033"/>
                <a:gd name="connsiteX12" fmla="*/ 230244 w 670998"/>
                <a:gd name="connsiteY12" fmla="*/ 190774 h 569033"/>
                <a:gd name="connsiteX13" fmla="*/ 230244 w 670998"/>
                <a:gd name="connsiteY13" fmla="*/ 384837 h 569033"/>
                <a:gd name="connsiteX14" fmla="*/ 430886 w 670998"/>
                <a:gd name="connsiteY14" fmla="*/ 388280 h 569033"/>
                <a:gd name="connsiteX15" fmla="*/ 463778 w 670998"/>
                <a:gd name="connsiteY15" fmla="*/ 427597 h 569033"/>
                <a:gd name="connsiteX16" fmla="*/ 499959 w 670998"/>
                <a:gd name="connsiteY16" fmla="*/ 486803 h 569033"/>
                <a:gd name="connsiteX17" fmla="*/ 526273 w 670998"/>
                <a:gd name="connsiteY17" fmla="*/ 552587 h 569033"/>
                <a:gd name="connsiteX18" fmla="*/ 526273 w 670998"/>
                <a:gd name="connsiteY18" fmla="*/ 569033 h 569033"/>
                <a:gd name="connsiteX19" fmla="*/ 29603 w 670998"/>
                <a:gd name="connsiteY19" fmla="*/ 562455 h 569033"/>
                <a:gd name="connsiteX20" fmla="*/ 3289 w 670998"/>
                <a:gd name="connsiteY20" fmla="*/ 529562 h 569033"/>
                <a:gd name="connsiteX21" fmla="*/ 3289 w 670998"/>
                <a:gd name="connsiteY21" fmla="*/ 470357 h 569033"/>
                <a:gd name="connsiteX22" fmla="*/ 0 w 670998"/>
                <a:gd name="connsiteY22" fmla="*/ 92098 h 569033"/>
                <a:gd name="connsiteX23" fmla="*/ 16446 w 670998"/>
                <a:gd name="connsiteY23" fmla="*/ 55916 h 569033"/>
                <a:gd name="connsiteX24" fmla="*/ 36181 w 670998"/>
                <a:gd name="connsiteY24" fmla="*/ 23024 h 569033"/>
                <a:gd name="connsiteX25" fmla="*/ 69073 w 670998"/>
                <a:gd name="connsiteY25" fmla="*/ 9867 h 569033"/>
                <a:gd name="connsiteX0" fmla="*/ 69073 w 670998"/>
                <a:gd name="connsiteY0" fmla="*/ 9867 h 569033"/>
                <a:gd name="connsiteX1" fmla="*/ 292739 w 670998"/>
                <a:gd name="connsiteY1" fmla="*/ 0 h 569033"/>
                <a:gd name="connsiteX2" fmla="*/ 325631 w 670998"/>
                <a:gd name="connsiteY2" fmla="*/ 32892 h 569033"/>
                <a:gd name="connsiteX3" fmla="*/ 345367 w 670998"/>
                <a:gd name="connsiteY3" fmla="*/ 69073 h 569033"/>
                <a:gd name="connsiteX4" fmla="*/ 345367 w 670998"/>
                <a:gd name="connsiteY4" fmla="*/ 88808 h 569033"/>
                <a:gd name="connsiteX5" fmla="*/ 355234 w 670998"/>
                <a:gd name="connsiteY5" fmla="*/ 259847 h 569033"/>
                <a:gd name="connsiteX6" fmla="*/ 621660 w 670998"/>
                <a:gd name="connsiteY6" fmla="*/ 259847 h 569033"/>
                <a:gd name="connsiteX7" fmla="*/ 670998 w 670998"/>
                <a:gd name="connsiteY7" fmla="*/ 286161 h 569033"/>
                <a:gd name="connsiteX8" fmla="*/ 670998 w 670998"/>
                <a:gd name="connsiteY8" fmla="*/ 328921 h 569033"/>
                <a:gd name="connsiteX9" fmla="*/ 667709 w 670998"/>
                <a:gd name="connsiteY9" fmla="*/ 378259 h 569033"/>
                <a:gd name="connsiteX10" fmla="*/ 654552 w 670998"/>
                <a:gd name="connsiteY10" fmla="*/ 381548 h 569033"/>
                <a:gd name="connsiteX11" fmla="*/ 226955 w 670998"/>
                <a:gd name="connsiteY11" fmla="*/ 388126 h 569033"/>
                <a:gd name="connsiteX12" fmla="*/ 230244 w 670998"/>
                <a:gd name="connsiteY12" fmla="*/ 190774 h 569033"/>
                <a:gd name="connsiteX13" fmla="*/ 230244 w 670998"/>
                <a:gd name="connsiteY13" fmla="*/ 384837 h 569033"/>
                <a:gd name="connsiteX14" fmla="*/ 430886 w 670998"/>
                <a:gd name="connsiteY14" fmla="*/ 388280 h 569033"/>
                <a:gd name="connsiteX15" fmla="*/ 463778 w 670998"/>
                <a:gd name="connsiteY15" fmla="*/ 427597 h 569033"/>
                <a:gd name="connsiteX16" fmla="*/ 499959 w 670998"/>
                <a:gd name="connsiteY16" fmla="*/ 486803 h 569033"/>
                <a:gd name="connsiteX17" fmla="*/ 526273 w 670998"/>
                <a:gd name="connsiteY17" fmla="*/ 552587 h 569033"/>
                <a:gd name="connsiteX18" fmla="*/ 526273 w 670998"/>
                <a:gd name="connsiteY18" fmla="*/ 569033 h 569033"/>
                <a:gd name="connsiteX19" fmla="*/ 29603 w 670998"/>
                <a:gd name="connsiteY19" fmla="*/ 562455 h 569033"/>
                <a:gd name="connsiteX20" fmla="*/ 3289 w 670998"/>
                <a:gd name="connsiteY20" fmla="*/ 529562 h 569033"/>
                <a:gd name="connsiteX21" fmla="*/ 3289 w 670998"/>
                <a:gd name="connsiteY21" fmla="*/ 470357 h 569033"/>
                <a:gd name="connsiteX22" fmla="*/ 0 w 670998"/>
                <a:gd name="connsiteY22" fmla="*/ 92098 h 569033"/>
                <a:gd name="connsiteX23" fmla="*/ 9970 w 670998"/>
                <a:gd name="connsiteY23" fmla="*/ 51059 h 569033"/>
                <a:gd name="connsiteX24" fmla="*/ 36181 w 670998"/>
                <a:gd name="connsiteY24" fmla="*/ 23024 h 569033"/>
                <a:gd name="connsiteX25" fmla="*/ 69073 w 670998"/>
                <a:gd name="connsiteY25" fmla="*/ 9867 h 569033"/>
                <a:gd name="connsiteX0" fmla="*/ 69073 w 670998"/>
                <a:gd name="connsiteY0" fmla="*/ 1772 h 560938"/>
                <a:gd name="connsiteX1" fmla="*/ 292739 w 670998"/>
                <a:gd name="connsiteY1" fmla="*/ 0 h 560938"/>
                <a:gd name="connsiteX2" fmla="*/ 325631 w 670998"/>
                <a:gd name="connsiteY2" fmla="*/ 24797 h 560938"/>
                <a:gd name="connsiteX3" fmla="*/ 345367 w 670998"/>
                <a:gd name="connsiteY3" fmla="*/ 60978 h 560938"/>
                <a:gd name="connsiteX4" fmla="*/ 345367 w 670998"/>
                <a:gd name="connsiteY4" fmla="*/ 80713 h 560938"/>
                <a:gd name="connsiteX5" fmla="*/ 355234 w 670998"/>
                <a:gd name="connsiteY5" fmla="*/ 251752 h 560938"/>
                <a:gd name="connsiteX6" fmla="*/ 621660 w 670998"/>
                <a:gd name="connsiteY6" fmla="*/ 251752 h 560938"/>
                <a:gd name="connsiteX7" fmla="*/ 670998 w 670998"/>
                <a:gd name="connsiteY7" fmla="*/ 278066 h 560938"/>
                <a:gd name="connsiteX8" fmla="*/ 670998 w 670998"/>
                <a:gd name="connsiteY8" fmla="*/ 320826 h 560938"/>
                <a:gd name="connsiteX9" fmla="*/ 667709 w 670998"/>
                <a:gd name="connsiteY9" fmla="*/ 370164 h 560938"/>
                <a:gd name="connsiteX10" fmla="*/ 654552 w 670998"/>
                <a:gd name="connsiteY10" fmla="*/ 373453 h 560938"/>
                <a:gd name="connsiteX11" fmla="*/ 226955 w 670998"/>
                <a:gd name="connsiteY11" fmla="*/ 380031 h 560938"/>
                <a:gd name="connsiteX12" fmla="*/ 230244 w 670998"/>
                <a:gd name="connsiteY12" fmla="*/ 182679 h 560938"/>
                <a:gd name="connsiteX13" fmla="*/ 230244 w 670998"/>
                <a:gd name="connsiteY13" fmla="*/ 376742 h 560938"/>
                <a:gd name="connsiteX14" fmla="*/ 430886 w 670998"/>
                <a:gd name="connsiteY14" fmla="*/ 380185 h 560938"/>
                <a:gd name="connsiteX15" fmla="*/ 463778 w 670998"/>
                <a:gd name="connsiteY15" fmla="*/ 419502 h 560938"/>
                <a:gd name="connsiteX16" fmla="*/ 499959 w 670998"/>
                <a:gd name="connsiteY16" fmla="*/ 478708 h 560938"/>
                <a:gd name="connsiteX17" fmla="*/ 526273 w 670998"/>
                <a:gd name="connsiteY17" fmla="*/ 544492 h 560938"/>
                <a:gd name="connsiteX18" fmla="*/ 526273 w 670998"/>
                <a:gd name="connsiteY18" fmla="*/ 560938 h 560938"/>
                <a:gd name="connsiteX19" fmla="*/ 29603 w 670998"/>
                <a:gd name="connsiteY19" fmla="*/ 554360 h 560938"/>
                <a:gd name="connsiteX20" fmla="*/ 3289 w 670998"/>
                <a:gd name="connsiteY20" fmla="*/ 521467 h 560938"/>
                <a:gd name="connsiteX21" fmla="*/ 3289 w 670998"/>
                <a:gd name="connsiteY21" fmla="*/ 462262 h 560938"/>
                <a:gd name="connsiteX22" fmla="*/ 0 w 670998"/>
                <a:gd name="connsiteY22" fmla="*/ 84003 h 560938"/>
                <a:gd name="connsiteX23" fmla="*/ 9970 w 670998"/>
                <a:gd name="connsiteY23" fmla="*/ 42964 h 560938"/>
                <a:gd name="connsiteX24" fmla="*/ 36181 w 670998"/>
                <a:gd name="connsiteY24" fmla="*/ 14929 h 560938"/>
                <a:gd name="connsiteX25" fmla="*/ 69073 w 670998"/>
                <a:gd name="connsiteY25" fmla="*/ 1772 h 560938"/>
                <a:gd name="connsiteX0" fmla="*/ 69073 w 670998"/>
                <a:gd name="connsiteY0" fmla="*/ 0 h 559166"/>
                <a:gd name="connsiteX1" fmla="*/ 292739 w 670998"/>
                <a:gd name="connsiteY1" fmla="*/ 4704 h 559166"/>
                <a:gd name="connsiteX2" fmla="*/ 325631 w 670998"/>
                <a:gd name="connsiteY2" fmla="*/ 23025 h 559166"/>
                <a:gd name="connsiteX3" fmla="*/ 345367 w 670998"/>
                <a:gd name="connsiteY3" fmla="*/ 59206 h 559166"/>
                <a:gd name="connsiteX4" fmla="*/ 345367 w 670998"/>
                <a:gd name="connsiteY4" fmla="*/ 78941 h 559166"/>
                <a:gd name="connsiteX5" fmla="*/ 355234 w 670998"/>
                <a:gd name="connsiteY5" fmla="*/ 249980 h 559166"/>
                <a:gd name="connsiteX6" fmla="*/ 621660 w 670998"/>
                <a:gd name="connsiteY6" fmla="*/ 249980 h 559166"/>
                <a:gd name="connsiteX7" fmla="*/ 670998 w 670998"/>
                <a:gd name="connsiteY7" fmla="*/ 276294 h 559166"/>
                <a:gd name="connsiteX8" fmla="*/ 670998 w 670998"/>
                <a:gd name="connsiteY8" fmla="*/ 319054 h 559166"/>
                <a:gd name="connsiteX9" fmla="*/ 667709 w 670998"/>
                <a:gd name="connsiteY9" fmla="*/ 368392 h 559166"/>
                <a:gd name="connsiteX10" fmla="*/ 654552 w 670998"/>
                <a:gd name="connsiteY10" fmla="*/ 371681 h 559166"/>
                <a:gd name="connsiteX11" fmla="*/ 226955 w 670998"/>
                <a:gd name="connsiteY11" fmla="*/ 378259 h 559166"/>
                <a:gd name="connsiteX12" fmla="*/ 230244 w 670998"/>
                <a:gd name="connsiteY12" fmla="*/ 180907 h 559166"/>
                <a:gd name="connsiteX13" fmla="*/ 230244 w 670998"/>
                <a:gd name="connsiteY13" fmla="*/ 374970 h 559166"/>
                <a:gd name="connsiteX14" fmla="*/ 430886 w 670998"/>
                <a:gd name="connsiteY14" fmla="*/ 378413 h 559166"/>
                <a:gd name="connsiteX15" fmla="*/ 463778 w 670998"/>
                <a:gd name="connsiteY15" fmla="*/ 417730 h 559166"/>
                <a:gd name="connsiteX16" fmla="*/ 499959 w 670998"/>
                <a:gd name="connsiteY16" fmla="*/ 476936 h 559166"/>
                <a:gd name="connsiteX17" fmla="*/ 526273 w 670998"/>
                <a:gd name="connsiteY17" fmla="*/ 542720 h 559166"/>
                <a:gd name="connsiteX18" fmla="*/ 526273 w 670998"/>
                <a:gd name="connsiteY18" fmla="*/ 559166 h 559166"/>
                <a:gd name="connsiteX19" fmla="*/ 29603 w 670998"/>
                <a:gd name="connsiteY19" fmla="*/ 552588 h 559166"/>
                <a:gd name="connsiteX20" fmla="*/ 3289 w 670998"/>
                <a:gd name="connsiteY20" fmla="*/ 519695 h 559166"/>
                <a:gd name="connsiteX21" fmla="*/ 3289 w 670998"/>
                <a:gd name="connsiteY21" fmla="*/ 460490 h 559166"/>
                <a:gd name="connsiteX22" fmla="*/ 0 w 670998"/>
                <a:gd name="connsiteY22" fmla="*/ 82231 h 559166"/>
                <a:gd name="connsiteX23" fmla="*/ 9970 w 670998"/>
                <a:gd name="connsiteY23" fmla="*/ 41192 h 559166"/>
                <a:gd name="connsiteX24" fmla="*/ 36181 w 670998"/>
                <a:gd name="connsiteY24" fmla="*/ 13157 h 559166"/>
                <a:gd name="connsiteX25" fmla="*/ 69073 w 670998"/>
                <a:gd name="connsiteY25" fmla="*/ 0 h 559166"/>
                <a:gd name="connsiteX0" fmla="*/ 69073 w 670998"/>
                <a:gd name="connsiteY0" fmla="*/ 0 h 559166"/>
                <a:gd name="connsiteX1" fmla="*/ 292739 w 670998"/>
                <a:gd name="connsiteY1" fmla="*/ 4704 h 559166"/>
                <a:gd name="connsiteX2" fmla="*/ 325631 w 670998"/>
                <a:gd name="connsiteY2" fmla="*/ 23025 h 559166"/>
                <a:gd name="connsiteX3" fmla="*/ 345367 w 670998"/>
                <a:gd name="connsiteY3" fmla="*/ 59206 h 559166"/>
                <a:gd name="connsiteX4" fmla="*/ 345367 w 670998"/>
                <a:gd name="connsiteY4" fmla="*/ 78941 h 559166"/>
                <a:gd name="connsiteX5" fmla="*/ 355234 w 670998"/>
                <a:gd name="connsiteY5" fmla="*/ 249980 h 559166"/>
                <a:gd name="connsiteX6" fmla="*/ 621660 w 670998"/>
                <a:gd name="connsiteY6" fmla="*/ 249980 h 559166"/>
                <a:gd name="connsiteX7" fmla="*/ 670998 w 670998"/>
                <a:gd name="connsiteY7" fmla="*/ 276294 h 559166"/>
                <a:gd name="connsiteX8" fmla="*/ 670998 w 670998"/>
                <a:gd name="connsiteY8" fmla="*/ 319054 h 559166"/>
                <a:gd name="connsiteX9" fmla="*/ 667709 w 670998"/>
                <a:gd name="connsiteY9" fmla="*/ 368392 h 559166"/>
                <a:gd name="connsiteX10" fmla="*/ 654552 w 670998"/>
                <a:gd name="connsiteY10" fmla="*/ 371681 h 559166"/>
                <a:gd name="connsiteX11" fmla="*/ 226955 w 670998"/>
                <a:gd name="connsiteY11" fmla="*/ 378259 h 559166"/>
                <a:gd name="connsiteX12" fmla="*/ 230244 w 670998"/>
                <a:gd name="connsiteY12" fmla="*/ 180907 h 559166"/>
                <a:gd name="connsiteX13" fmla="*/ 230244 w 670998"/>
                <a:gd name="connsiteY13" fmla="*/ 378208 h 559166"/>
                <a:gd name="connsiteX14" fmla="*/ 430886 w 670998"/>
                <a:gd name="connsiteY14" fmla="*/ 378413 h 559166"/>
                <a:gd name="connsiteX15" fmla="*/ 463778 w 670998"/>
                <a:gd name="connsiteY15" fmla="*/ 417730 h 559166"/>
                <a:gd name="connsiteX16" fmla="*/ 499959 w 670998"/>
                <a:gd name="connsiteY16" fmla="*/ 476936 h 559166"/>
                <a:gd name="connsiteX17" fmla="*/ 526273 w 670998"/>
                <a:gd name="connsiteY17" fmla="*/ 542720 h 559166"/>
                <a:gd name="connsiteX18" fmla="*/ 526273 w 670998"/>
                <a:gd name="connsiteY18" fmla="*/ 559166 h 559166"/>
                <a:gd name="connsiteX19" fmla="*/ 29603 w 670998"/>
                <a:gd name="connsiteY19" fmla="*/ 552588 h 559166"/>
                <a:gd name="connsiteX20" fmla="*/ 3289 w 670998"/>
                <a:gd name="connsiteY20" fmla="*/ 519695 h 559166"/>
                <a:gd name="connsiteX21" fmla="*/ 3289 w 670998"/>
                <a:gd name="connsiteY21" fmla="*/ 460490 h 559166"/>
                <a:gd name="connsiteX22" fmla="*/ 0 w 670998"/>
                <a:gd name="connsiteY22" fmla="*/ 82231 h 559166"/>
                <a:gd name="connsiteX23" fmla="*/ 9970 w 670998"/>
                <a:gd name="connsiteY23" fmla="*/ 41192 h 559166"/>
                <a:gd name="connsiteX24" fmla="*/ 36181 w 670998"/>
                <a:gd name="connsiteY24" fmla="*/ 13157 h 559166"/>
                <a:gd name="connsiteX25" fmla="*/ 69073 w 670998"/>
                <a:gd name="connsiteY25" fmla="*/ 0 h 559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70998" h="559166">
                  <a:moveTo>
                    <a:pt x="69073" y="0"/>
                  </a:moveTo>
                  <a:lnTo>
                    <a:pt x="292739" y="4704"/>
                  </a:lnTo>
                  <a:lnTo>
                    <a:pt x="325631" y="23025"/>
                  </a:lnTo>
                  <a:lnTo>
                    <a:pt x="345367" y="59206"/>
                  </a:lnTo>
                  <a:lnTo>
                    <a:pt x="345367" y="78941"/>
                  </a:lnTo>
                  <a:lnTo>
                    <a:pt x="355234" y="249980"/>
                  </a:lnTo>
                  <a:lnTo>
                    <a:pt x="621660" y="249980"/>
                  </a:lnTo>
                  <a:lnTo>
                    <a:pt x="670998" y="276294"/>
                  </a:lnTo>
                  <a:lnTo>
                    <a:pt x="670998" y="319054"/>
                  </a:lnTo>
                  <a:lnTo>
                    <a:pt x="667709" y="368392"/>
                  </a:lnTo>
                  <a:lnTo>
                    <a:pt x="654552" y="371681"/>
                  </a:lnTo>
                  <a:lnTo>
                    <a:pt x="226955" y="378259"/>
                  </a:lnTo>
                  <a:cubicBezTo>
                    <a:pt x="228051" y="312475"/>
                    <a:pt x="229148" y="246691"/>
                    <a:pt x="230244" y="180907"/>
                  </a:cubicBezTo>
                  <a:lnTo>
                    <a:pt x="230244" y="378208"/>
                  </a:lnTo>
                  <a:lnTo>
                    <a:pt x="430886" y="378413"/>
                  </a:lnTo>
                  <a:lnTo>
                    <a:pt x="463778" y="417730"/>
                  </a:lnTo>
                  <a:lnTo>
                    <a:pt x="499959" y="476936"/>
                  </a:lnTo>
                  <a:lnTo>
                    <a:pt x="526273" y="542720"/>
                  </a:lnTo>
                  <a:lnTo>
                    <a:pt x="526273" y="559166"/>
                  </a:lnTo>
                  <a:lnTo>
                    <a:pt x="29603" y="552588"/>
                  </a:lnTo>
                  <a:lnTo>
                    <a:pt x="3289" y="519695"/>
                  </a:lnTo>
                  <a:lnTo>
                    <a:pt x="3289" y="460490"/>
                  </a:lnTo>
                  <a:cubicBezTo>
                    <a:pt x="2193" y="334404"/>
                    <a:pt x="1096" y="208317"/>
                    <a:pt x="0" y="82231"/>
                  </a:cubicBezTo>
                  <a:lnTo>
                    <a:pt x="9970" y="41192"/>
                  </a:lnTo>
                  <a:cubicBezTo>
                    <a:pt x="16548" y="30228"/>
                    <a:pt x="28509" y="23386"/>
                    <a:pt x="36181" y="13157"/>
                  </a:cubicBezTo>
                  <a:cubicBezTo>
                    <a:pt x="38553" y="9994"/>
                    <a:pt x="46049" y="6579"/>
                    <a:pt x="69073" y="0"/>
                  </a:cubicBezTo>
                  <a:close/>
                </a:path>
              </a:pathLst>
            </a:cu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054149-7648-AF77-23C1-5E4989A55559}"/>
                </a:ext>
              </a:extLst>
            </p:cNvPr>
            <p:cNvSpPr/>
            <p:nvPr/>
          </p:nvSpPr>
          <p:spPr>
            <a:xfrm flipH="1">
              <a:off x="6860368" y="4745965"/>
              <a:ext cx="666495" cy="555413"/>
            </a:xfrm>
            <a:custGeom>
              <a:avLst/>
              <a:gdLst>
                <a:gd name="connsiteX0" fmla="*/ 69073 w 670998"/>
                <a:gd name="connsiteY0" fmla="*/ 9867 h 569033"/>
                <a:gd name="connsiteX1" fmla="*/ 292739 w 670998"/>
                <a:gd name="connsiteY1" fmla="*/ 0 h 569033"/>
                <a:gd name="connsiteX2" fmla="*/ 325631 w 670998"/>
                <a:gd name="connsiteY2" fmla="*/ 32892 h 569033"/>
                <a:gd name="connsiteX3" fmla="*/ 345367 w 670998"/>
                <a:gd name="connsiteY3" fmla="*/ 69073 h 569033"/>
                <a:gd name="connsiteX4" fmla="*/ 345367 w 670998"/>
                <a:gd name="connsiteY4" fmla="*/ 88808 h 569033"/>
                <a:gd name="connsiteX5" fmla="*/ 355234 w 670998"/>
                <a:gd name="connsiteY5" fmla="*/ 259847 h 569033"/>
                <a:gd name="connsiteX6" fmla="*/ 621660 w 670998"/>
                <a:gd name="connsiteY6" fmla="*/ 259847 h 569033"/>
                <a:gd name="connsiteX7" fmla="*/ 670998 w 670998"/>
                <a:gd name="connsiteY7" fmla="*/ 286161 h 569033"/>
                <a:gd name="connsiteX8" fmla="*/ 670998 w 670998"/>
                <a:gd name="connsiteY8" fmla="*/ 328921 h 569033"/>
                <a:gd name="connsiteX9" fmla="*/ 667709 w 670998"/>
                <a:gd name="connsiteY9" fmla="*/ 378259 h 569033"/>
                <a:gd name="connsiteX10" fmla="*/ 654552 w 670998"/>
                <a:gd name="connsiteY10" fmla="*/ 381548 h 569033"/>
                <a:gd name="connsiteX11" fmla="*/ 226955 w 670998"/>
                <a:gd name="connsiteY11" fmla="*/ 388126 h 569033"/>
                <a:gd name="connsiteX12" fmla="*/ 230244 w 670998"/>
                <a:gd name="connsiteY12" fmla="*/ 190774 h 569033"/>
                <a:gd name="connsiteX13" fmla="*/ 230244 w 670998"/>
                <a:gd name="connsiteY13" fmla="*/ 384837 h 569033"/>
                <a:gd name="connsiteX14" fmla="*/ 430886 w 670998"/>
                <a:gd name="connsiteY14" fmla="*/ 397994 h 569033"/>
                <a:gd name="connsiteX15" fmla="*/ 463778 w 670998"/>
                <a:gd name="connsiteY15" fmla="*/ 427597 h 569033"/>
                <a:gd name="connsiteX16" fmla="*/ 499959 w 670998"/>
                <a:gd name="connsiteY16" fmla="*/ 486803 h 569033"/>
                <a:gd name="connsiteX17" fmla="*/ 526273 w 670998"/>
                <a:gd name="connsiteY17" fmla="*/ 552587 h 569033"/>
                <a:gd name="connsiteX18" fmla="*/ 526273 w 670998"/>
                <a:gd name="connsiteY18" fmla="*/ 569033 h 569033"/>
                <a:gd name="connsiteX19" fmla="*/ 29603 w 670998"/>
                <a:gd name="connsiteY19" fmla="*/ 562455 h 569033"/>
                <a:gd name="connsiteX20" fmla="*/ 3289 w 670998"/>
                <a:gd name="connsiteY20" fmla="*/ 529562 h 569033"/>
                <a:gd name="connsiteX21" fmla="*/ 3289 w 670998"/>
                <a:gd name="connsiteY21" fmla="*/ 470357 h 569033"/>
                <a:gd name="connsiteX22" fmla="*/ 0 w 670998"/>
                <a:gd name="connsiteY22" fmla="*/ 92098 h 569033"/>
                <a:gd name="connsiteX23" fmla="*/ 16446 w 670998"/>
                <a:gd name="connsiteY23" fmla="*/ 55916 h 569033"/>
                <a:gd name="connsiteX24" fmla="*/ 36181 w 670998"/>
                <a:gd name="connsiteY24" fmla="*/ 23024 h 569033"/>
                <a:gd name="connsiteX25" fmla="*/ 69073 w 670998"/>
                <a:gd name="connsiteY25" fmla="*/ 9867 h 569033"/>
                <a:gd name="connsiteX0" fmla="*/ 69073 w 670998"/>
                <a:gd name="connsiteY0" fmla="*/ 9867 h 569033"/>
                <a:gd name="connsiteX1" fmla="*/ 292739 w 670998"/>
                <a:gd name="connsiteY1" fmla="*/ 0 h 569033"/>
                <a:gd name="connsiteX2" fmla="*/ 325631 w 670998"/>
                <a:gd name="connsiteY2" fmla="*/ 32892 h 569033"/>
                <a:gd name="connsiteX3" fmla="*/ 345367 w 670998"/>
                <a:gd name="connsiteY3" fmla="*/ 69073 h 569033"/>
                <a:gd name="connsiteX4" fmla="*/ 345367 w 670998"/>
                <a:gd name="connsiteY4" fmla="*/ 88808 h 569033"/>
                <a:gd name="connsiteX5" fmla="*/ 355234 w 670998"/>
                <a:gd name="connsiteY5" fmla="*/ 259847 h 569033"/>
                <a:gd name="connsiteX6" fmla="*/ 621660 w 670998"/>
                <a:gd name="connsiteY6" fmla="*/ 259847 h 569033"/>
                <a:gd name="connsiteX7" fmla="*/ 670998 w 670998"/>
                <a:gd name="connsiteY7" fmla="*/ 286161 h 569033"/>
                <a:gd name="connsiteX8" fmla="*/ 670998 w 670998"/>
                <a:gd name="connsiteY8" fmla="*/ 328921 h 569033"/>
                <a:gd name="connsiteX9" fmla="*/ 667709 w 670998"/>
                <a:gd name="connsiteY9" fmla="*/ 378259 h 569033"/>
                <a:gd name="connsiteX10" fmla="*/ 654552 w 670998"/>
                <a:gd name="connsiteY10" fmla="*/ 381548 h 569033"/>
                <a:gd name="connsiteX11" fmla="*/ 226955 w 670998"/>
                <a:gd name="connsiteY11" fmla="*/ 388126 h 569033"/>
                <a:gd name="connsiteX12" fmla="*/ 230244 w 670998"/>
                <a:gd name="connsiteY12" fmla="*/ 190774 h 569033"/>
                <a:gd name="connsiteX13" fmla="*/ 230244 w 670998"/>
                <a:gd name="connsiteY13" fmla="*/ 384837 h 569033"/>
                <a:gd name="connsiteX14" fmla="*/ 430886 w 670998"/>
                <a:gd name="connsiteY14" fmla="*/ 388280 h 569033"/>
                <a:gd name="connsiteX15" fmla="*/ 463778 w 670998"/>
                <a:gd name="connsiteY15" fmla="*/ 427597 h 569033"/>
                <a:gd name="connsiteX16" fmla="*/ 499959 w 670998"/>
                <a:gd name="connsiteY16" fmla="*/ 486803 h 569033"/>
                <a:gd name="connsiteX17" fmla="*/ 526273 w 670998"/>
                <a:gd name="connsiteY17" fmla="*/ 552587 h 569033"/>
                <a:gd name="connsiteX18" fmla="*/ 526273 w 670998"/>
                <a:gd name="connsiteY18" fmla="*/ 569033 h 569033"/>
                <a:gd name="connsiteX19" fmla="*/ 29603 w 670998"/>
                <a:gd name="connsiteY19" fmla="*/ 562455 h 569033"/>
                <a:gd name="connsiteX20" fmla="*/ 3289 w 670998"/>
                <a:gd name="connsiteY20" fmla="*/ 529562 h 569033"/>
                <a:gd name="connsiteX21" fmla="*/ 3289 w 670998"/>
                <a:gd name="connsiteY21" fmla="*/ 470357 h 569033"/>
                <a:gd name="connsiteX22" fmla="*/ 0 w 670998"/>
                <a:gd name="connsiteY22" fmla="*/ 92098 h 569033"/>
                <a:gd name="connsiteX23" fmla="*/ 16446 w 670998"/>
                <a:gd name="connsiteY23" fmla="*/ 55916 h 569033"/>
                <a:gd name="connsiteX24" fmla="*/ 36181 w 670998"/>
                <a:gd name="connsiteY24" fmla="*/ 23024 h 569033"/>
                <a:gd name="connsiteX25" fmla="*/ 69073 w 670998"/>
                <a:gd name="connsiteY25" fmla="*/ 9867 h 569033"/>
                <a:gd name="connsiteX0" fmla="*/ 69073 w 670998"/>
                <a:gd name="connsiteY0" fmla="*/ 9867 h 569033"/>
                <a:gd name="connsiteX1" fmla="*/ 292739 w 670998"/>
                <a:gd name="connsiteY1" fmla="*/ 0 h 569033"/>
                <a:gd name="connsiteX2" fmla="*/ 325631 w 670998"/>
                <a:gd name="connsiteY2" fmla="*/ 32892 h 569033"/>
                <a:gd name="connsiteX3" fmla="*/ 345367 w 670998"/>
                <a:gd name="connsiteY3" fmla="*/ 69073 h 569033"/>
                <a:gd name="connsiteX4" fmla="*/ 345367 w 670998"/>
                <a:gd name="connsiteY4" fmla="*/ 88808 h 569033"/>
                <a:gd name="connsiteX5" fmla="*/ 355234 w 670998"/>
                <a:gd name="connsiteY5" fmla="*/ 259847 h 569033"/>
                <a:gd name="connsiteX6" fmla="*/ 621660 w 670998"/>
                <a:gd name="connsiteY6" fmla="*/ 259847 h 569033"/>
                <a:gd name="connsiteX7" fmla="*/ 670998 w 670998"/>
                <a:gd name="connsiteY7" fmla="*/ 286161 h 569033"/>
                <a:gd name="connsiteX8" fmla="*/ 670998 w 670998"/>
                <a:gd name="connsiteY8" fmla="*/ 328921 h 569033"/>
                <a:gd name="connsiteX9" fmla="*/ 667709 w 670998"/>
                <a:gd name="connsiteY9" fmla="*/ 378259 h 569033"/>
                <a:gd name="connsiteX10" fmla="*/ 654552 w 670998"/>
                <a:gd name="connsiteY10" fmla="*/ 381548 h 569033"/>
                <a:gd name="connsiteX11" fmla="*/ 226955 w 670998"/>
                <a:gd name="connsiteY11" fmla="*/ 388126 h 569033"/>
                <a:gd name="connsiteX12" fmla="*/ 230244 w 670998"/>
                <a:gd name="connsiteY12" fmla="*/ 190774 h 569033"/>
                <a:gd name="connsiteX13" fmla="*/ 230244 w 670998"/>
                <a:gd name="connsiteY13" fmla="*/ 384837 h 569033"/>
                <a:gd name="connsiteX14" fmla="*/ 430886 w 670998"/>
                <a:gd name="connsiteY14" fmla="*/ 388280 h 569033"/>
                <a:gd name="connsiteX15" fmla="*/ 463778 w 670998"/>
                <a:gd name="connsiteY15" fmla="*/ 427597 h 569033"/>
                <a:gd name="connsiteX16" fmla="*/ 499959 w 670998"/>
                <a:gd name="connsiteY16" fmla="*/ 486803 h 569033"/>
                <a:gd name="connsiteX17" fmla="*/ 526273 w 670998"/>
                <a:gd name="connsiteY17" fmla="*/ 552587 h 569033"/>
                <a:gd name="connsiteX18" fmla="*/ 526273 w 670998"/>
                <a:gd name="connsiteY18" fmla="*/ 569033 h 569033"/>
                <a:gd name="connsiteX19" fmla="*/ 29603 w 670998"/>
                <a:gd name="connsiteY19" fmla="*/ 562455 h 569033"/>
                <a:gd name="connsiteX20" fmla="*/ 3289 w 670998"/>
                <a:gd name="connsiteY20" fmla="*/ 529562 h 569033"/>
                <a:gd name="connsiteX21" fmla="*/ 3289 w 670998"/>
                <a:gd name="connsiteY21" fmla="*/ 470357 h 569033"/>
                <a:gd name="connsiteX22" fmla="*/ 0 w 670998"/>
                <a:gd name="connsiteY22" fmla="*/ 92098 h 569033"/>
                <a:gd name="connsiteX23" fmla="*/ 9970 w 670998"/>
                <a:gd name="connsiteY23" fmla="*/ 51059 h 569033"/>
                <a:gd name="connsiteX24" fmla="*/ 36181 w 670998"/>
                <a:gd name="connsiteY24" fmla="*/ 23024 h 569033"/>
                <a:gd name="connsiteX25" fmla="*/ 69073 w 670998"/>
                <a:gd name="connsiteY25" fmla="*/ 9867 h 569033"/>
                <a:gd name="connsiteX0" fmla="*/ 69073 w 670998"/>
                <a:gd name="connsiteY0" fmla="*/ 1772 h 560938"/>
                <a:gd name="connsiteX1" fmla="*/ 292739 w 670998"/>
                <a:gd name="connsiteY1" fmla="*/ 0 h 560938"/>
                <a:gd name="connsiteX2" fmla="*/ 325631 w 670998"/>
                <a:gd name="connsiteY2" fmla="*/ 24797 h 560938"/>
                <a:gd name="connsiteX3" fmla="*/ 345367 w 670998"/>
                <a:gd name="connsiteY3" fmla="*/ 60978 h 560938"/>
                <a:gd name="connsiteX4" fmla="*/ 345367 w 670998"/>
                <a:gd name="connsiteY4" fmla="*/ 80713 h 560938"/>
                <a:gd name="connsiteX5" fmla="*/ 355234 w 670998"/>
                <a:gd name="connsiteY5" fmla="*/ 251752 h 560938"/>
                <a:gd name="connsiteX6" fmla="*/ 621660 w 670998"/>
                <a:gd name="connsiteY6" fmla="*/ 251752 h 560938"/>
                <a:gd name="connsiteX7" fmla="*/ 670998 w 670998"/>
                <a:gd name="connsiteY7" fmla="*/ 278066 h 560938"/>
                <a:gd name="connsiteX8" fmla="*/ 670998 w 670998"/>
                <a:gd name="connsiteY8" fmla="*/ 320826 h 560938"/>
                <a:gd name="connsiteX9" fmla="*/ 667709 w 670998"/>
                <a:gd name="connsiteY9" fmla="*/ 370164 h 560938"/>
                <a:gd name="connsiteX10" fmla="*/ 654552 w 670998"/>
                <a:gd name="connsiteY10" fmla="*/ 373453 h 560938"/>
                <a:gd name="connsiteX11" fmla="*/ 226955 w 670998"/>
                <a:gd name="connsiteY11" fmla="*/ 380031 h 560938"/>
                <a:gd name="connsiteX12" fmla="*/ 230244 w 670998"/>
                <a:gd name="connsiteY12" fmla="*/ 182679 h 560938"/>
                <a:gd name="connsiteX13" fmla="*/ 230244 w 670998"/>
                <a:gd name="connsiteY13" fmla="*/ 376742 h 560938"/>
                <a:gd name="connsiteX14" fmla="*/ 430886 w 670998"/>
                <a:gd name="connsiteY14" fmla="*/ 380185 h 560938"/>
                <a:gd name="connsiteX15" fmla="*/ 463778 w 670998"/>
                <a:gd name="connsiteY15" fmla="*/ 419502 h 560938"/>
                <a:gd name="connsiteX16" fmla="*/ 499959 w 670998"/>
                <a:gd name="connsiteY16" fmla="*/ 478708 h 560938"/>
                <a:gd name="connsiteX17" fmla="*/ 526273 w 670998"/>
                <a:gd name="connsiteY17" fmla="*/ 544492 h 560938"/>
                <a:gd name="connsiteX18" fmla="*/ 526273 w 670998"/>
                <a:gd name="connsiteY18" fmla="*/ 560938 h 560938"/>
                <a:gd name="connsiteX19" fmla="*/ 29603 w 670998"/>
                <a:gd name="connsiteY19" fmla="*/ 554360 h 560938"/>
                <a:gd name="connsiteX20" fmla="*/ 3289 w 670998"/>
                <a:gd name="connsiteY20" fmla="*/ 521467 h 560938"/>
                <a:gd name="connsiteX21" fmla="*/ 3289 w 670998"/>
                <a:gd name="connsiteY21" fmla="*/ 462262 h 560938"/>
                <a:gd name="connsiteX22" fmla="*/ 0 w 670998"/>
                <a:gd name="connsiteY22" fmla="*/ 84003 h 560938"/>
                <a:gd name="connsiteX23" fmla="*/ 9970 w 670998"/>
                <a:gd name="connsiteY23" fmla="*/ 42964 h 560938"/>
                <a:gd name="connsiteX24" fmla="*/ 36181 w 670998"/>
                <a:gd name="connsiteY24" fmla="*/ 14929 h 560938"/>
                <a:gd name="connsiteX25" fmla="*/ 69073 w 670998"/>
                <a:gd name="connsiteY25" fmla="*/ 1772 h 560938"/>
                <a:gd name="connsiteX0" fmla="*/ 69073 w 670998"/>
                <a:gd name="connsiteY0" fmla="*/ 0 h 559166"/>
                <a:gd name="connsiteX1" fmla="*/ 292739 w 670998"/>
                <a:gd name="connsiteY1" fmla="*/ 4704 h 559166"/>
                <a:gd name="connsiteX2" fmla="*/ 325631 w 670998"/>
                <a:gd name="connsiteY2" fmla="*/ 23025 h 559166"/>
                <a:gd name="connsiteX3" fmla="*/ 345367 w 670998"/>
                <a:gd name="connsiteY3" fmla="*/ 59206 h 559166"/>
                <a:gd name="connsiteX4" fmla="*/ 345367 w 670998"/>
                <a:gd name="connsiteY4" fmla="*/ 78941 h 559166"/>
                <a:gd name="connsiteX5" fmla="*/ 355234 w 670998"/>
                <a:gd name="connsiteY5" fmla="*/ 249980 h 559166"/>
                <a:gd name="connsiteX6" fmla="*/ 621660 w 670998"/>
                <a:gd name="connsiteY6" fmla="*/ 249980 h 559166"/>
                <a:gd name="connsiteX7" fmla="*/ 670998 w 670998"/>
                <a:gd name="connsiteY7" fmla="*/ 276294 h 559166"/>
                <a:gd name="connsiteX8" fmla="*/ 670998 w 670998"/>
                <a:gd name="connsiteY8" fmla="*/ 319054 h 559166"/>
                <a:gd name="connsiteX9" fmla="*/ 667709 w 670998"/>
                <a:gd name="connsiteY9" fmla="*/ 368392 h 559166"/>
                <a:gd name="connsiteX10" fmla="*/ 654552 w 670998"/>
                <a:gd name="connsiteY10" fmla="*/ 371681 h 559166"/>
                <a:gd name="connsiteX11" fmla="*/ 226955 w 670998"/>
                <a:gd name="connsiteY11" fmla="*/ 378259 h 559166"/>
                <a:gd name="connsiteX12" fmla="*/ 230244 w 670998"/>
                <a:gd name="connsiteY12" fmla="*/ 180907 h 559166"/>
                <a:gd name="connsiteX13" fmla="*/ 230244 w 670998"/>
                <a:gd name="connsiteY13" fmla="*/ 374970 h 559166"/>
                <a:gd name="connsiteX14" fmla="*/ 430886 w 670998"/>
                <a:gd name="connsiteY14" fmla="*/ 378413 h 559166"/>
                <a:gd name="connsiteX15" fmla="*/ 463778 w 670998"/>
                <a:gd name="connsiteY15" fmla="*/ 417730 h 559166"/>
                <a:gd name="connsiteX16" fmla="*/ 499959 w 670998"/>
                <a:gd name="connsiteY16" fmla="*/ 476936 h 559166"/>
                <a:gd name="connsiteX17" fmla="*/ 526273 w 670998"/>
                <a:gd name="connsiteY17" fmla="*/ 542720 h 559166"/>
                <a:gd name="connsiteX18" fmla="*/ 526273 w 670998"/>
                <a:gd name="connsiteY18" fmla="*/ 559166 h 559166"/>
                <a:gd name="connsiteX19" fmla="*/ 29603 w 670998"/>
                <a:gd name="connsiteY19" fmla="*/ 552588 h 559166"/>
                <a:gd name="connsiteX20" fmla="*/ 3289 w 670998"/>
                <a:gd name="connsiteY20" fmla="*/ 519695 h 559166"/>
                <a:gd name="connsiteX21" fmla="*/ 3289 w 670998"/>
                <a:gd name="connsiteY21" fmla="*/ 460490 h 559166"/>
                <a:gd name="connsiteX22" fmla="*/ 0 w 670998"/>
                <a:gd name="connsiteY22" fmla="*/ 82231 h 559166"/>
                <a:gd name="connsiteX23" fmla="*/ 9970 w 670998"/>
                <a:gd name="connsiteY23" fmla="*/ 41192 h 559166"/>
                <a:gd name="connsiteX24" fmla="*/ 36181 w 670998"/>
                <a:gd name="connsiteY24" fmla="*/ 13157 h 559166"/>
                <a:gd name="connsiteX25" fmla="*/ 69073 w 670998"/>
                <a:gd name="connsiteY25" fmla="*/ 0 h 559166"/>
                <a:gd name="connsiteX0" fmla="*/ 69073 w 670998"/>
                <a:gd name="connsiteY0" fmla="*/ 0 h 559166"/>
                <a:gd name="connsiteX1" fmla="*/ 292739 w 670998"/>
                <a:gd name="connsiteY1" fmla="*/ 4704 h 559166"/>
                <a:gd name="connsiteX2" fmla="*/ 325631 w 670998"/>
                <a:gd name="connsiteY2" fmla="*/ 23025 h 559166"/>
                <a:gd name="connsiteX3" fmla="*/ 345367 w 670998"/>
                <a:gd name="connsiteY3" fmla="*/ 59206 h 559166"/>
                <a:gd name="connsiteX4" fmla="*/ 345367 w 670998"/>
                <a:gd name="connsiteY4" fmla="*/ 78941 h 559166"/>
                <a:gd name="connsiteX5" fmla="*/ 355234 w 670998"/>
                <a:gd name="connsiteY5" fmla="*/ 249980 h 559166"/>
                <a:gd name="connsiteX6" fmla="*/ 621660 w 670998"/>
                <a:gd name="connsiteY6" fmla="*/ 249980 h 559166"/>
                <a:gd name="connsiteX7" fmla="*/ 670998 w 670998"/>
                <a:gd name="connsiteY7" fmla="*/ 276294 h 559166"/>
                <a:gd name="connsiteX8" fmla="*/ 670998 w 670998"/>
                <a:gd name="connsiteY8" fmla="*/ 319054 h 559166"/>
                <a:gd name="connsiteX9" fmla="*/ 667709 w 670998"/>
                <a:gd name="connsiteY9" fmla="*/ 368392 h 559166"/>
                <a:gd name="connsiteX10" fmla="*/ 654552 w 670998"/>
                <a:gd name="connsiteY10" fmla="*/ 371681 h 559166"/>
                <a:gd name="connsiteX11" fmla="*/ 226955 w 670998"/>
                <a:gd name="connsiteY11" fmla="*/ 378259 h 559166"/>
                <a:gd name="connsiteX12" fmla="*/ 230244 w 670998"/>
                <a:gd name="connsiteY12" fmla="*/ 180907 h 559166"/>
                <a:gd name="connsiteX13" fmla="*/ 230244 w 670998"/>
                <a:gd name="connsiteY13" fmla="*/ 378208 h 559166"/>
                <a:gd name="connsiteX14" fmla="*/ 430886 w 670998"/>
                <a:gd name="connsiteY14" fmla="*/ 378413 h 559166"/>
                <a:gd name="connsiteX15" fmla="*/ 463778 w 670998"/>
                <a:gd name="connsiteY15" fmla="*/ 417730 h 559166"/>
                <a:gd name="connsiteX16" fmla="*/ 499959 w 670998"/>
                <a:gd name="connsiteY16" fmla="*/ 476936 h 559166"/>
                <a:gd name="connsiteX17" fmla="*/ 526273 w 670998"/>
                <a:gd name="connsiteY17" fmla="*/ 542720 h 559166"/>
                <a:gd name="connsiteX18" fmla="*/ 526273 w 670998"/>
                <a:gd name="connsiteY18" fmla="*/ 559166 h 559166"/>
                <a:gd name="connsiteX19" fmla="*/ 29603 w 670998"/>
                <a:gd name="connsiteY19" fmla="*/ 552588 h 559166"/>
                <a:gd name="connsiteX20" fmla="*/ 3289 w 670998"/>
                <a:gd name="connsiteY20" fmla="*/ 519695 h 559166"/>
                <a:gd name="connsiteX21" fmla="*/ 3289 w 670998"/>
                <a:gd name="connsiteY21" fmla="*/ 460490 h 559166"/>
                <a:gd name="connsiteX22" fmla="*/ 0 w 670998"/>
                <a:gd name="connsiteY22" fmla="*/ 82231 h 559166"/>
                <a:gd name="connsiteX23" fmla="*/ 9970 w 670998"/>
                <a:gd name="connsiteY23" fmla="*/ 41192 h 559166"/>
                <a:gd name="connsiteX24" fmla="*/ 36181 w 670998"/>
                <a:gd name="connsiteY24" fmla="*/ 13157 h 559166"/>
                <a:gd name="connsiteX25" fmla="*/ 69073 w 670998"/>
                <a:gd name="connsiteY25" fmla="*/ 0 h 559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70998" h="559166">
                  <a:moveTo>
                    <a:pt x="69073" y="0"/>
                  </a:moveTo>
                  <a:lnTo>
                    <a:pt x="292739" y="4704"/>
                  </a:lnTo>
                  <a:lnTo>
                    <a:pt x="325631" y="23025"/>
                  </a:lnTo>
                  <a:lnTo>
                    <a:pt x="345367" y="59206"/>
                  </a:lnTo>
                  <a:lnTo>
                    <a:pt x="345367" y="78941"/>
                  </a:lnTo>
                  <a:lnTo>
                    <a:pt x="355234" y="249980"/>
                  </a:lnTo>
                  <a:lnTo>
                    <a:pt x="621660" y="249980"/>
                  </a:lnTo>
                  <a:lnTo>
                    <a:pt x="670998" y="276294"/>
                  </a:lnTo>
                  <a:lnTo>
                    <a:pt x="670998" y="319054"/>
                  </a:lnTo>
                  <a:lnTo>
                    <a:pt x="667709" y="368392"/>
                  </a:lnTo>
                  <a:lnTo>
                    <a:pt x="654552" y="371681"/>
                  </a:lnTo>
                  <a:lnTo>
                    <a:pt x="226955" y="378259"/>
                  </a:lnTo>
                  <a:cubicBezTo>
                    <a:pt x="228051" y="312475"/>
                    <a:pt x="229148" y="246691"/>
                    <a:pt x="230244" y="180907"/>
                  </a:cubicBezTo>
                  <a:lnTo>
                    <a:pt x="230244" y="378208"/>
                  </a:lnTo>
                  <a:lnTo>
                    <a:pt x="430886" y="378413"/>
                  </a:lnTo>
                  <a:lnTo>
                    <a:pt x="463778" y="417730"/>
                  </a:lnTo>
                  <a:lnTo>
                    <a:pt x="499959" y="476936"/>
                  </a:lnTo>
                  <a:lnTo>
                    <a:pt x="526273" y="542720"/>
                  </a:lnTo>
                  <a:lnTo>
                    <a:pt x="526273" y="559166"/>
                  </a:lnTo>
                  <a:lnTo>
                    <a:pt x="29603" y="552588"/>
                  </a:lnTo>
                  <a:lnTo>
                    <a:pt x="3289" y="519695"/>
                  </a:lnTo>
                  <a:lnTo>
                    <a:pt x="3289" y="460490"/>
                  </a:lnTo>
                  <a:cubicBezTo>
                    <a:pt x="2193" y="334404"/>
                    <a:pt x="1096" y="208317"/>
                    <a:pt x="0" y="82231"/>
                  </a:cubicBezTo>
                  <a:lnTo>
                    <a:pt x="9970" y="41192"/>
                  </a:lnTo>
                  <a:cubicBezTo>
                    <a:pt x="16548" y="30228"/>
                    <a:pt x="28509" y="23386"/>
                    <a:pt x="36181" y="13157"/>
                  </a:cubicBezTo>
                  <a:cubicBezTo>
                    <a:pt x="38553" y="9994"/>
                    <a:pt x="46049" y="6579"/>
                    <a:pt x="69073" y="0"/>
                  </a:cubicBezTo>
                  <a:close/>
                </a:path>
              </a:pathLst>
            </a:cu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5323829-9EAB-1755-E539-A98781E90778}"/>
                </a:ext>
              </a:extLst>
            </p:cNvPr>
            <p:cNvSpPr/>
            <p:nvPr/>
          </p:nvSpPr>
          <p:spPr>
            <a:xfrm>
              <a:off x="6520815" y="4011930"/>
              <a:ext cx="550545" cy="556260"/>
            </a:xfrm>
            <a:custGeom>
              <a:avLst/>
              <a:gdLst>
                <a:gd name="connsiteX0" fmla="*/ 3810 w 550545"/>
                <a:gd name="connsiteY0" fmla="*/ 546735 h 556260"/>
                <a:gd name="connsiteX1" fmla="*/ 74295 w 550545"/>
                <a:gd name="connsiteY1" fmla="*/ 466725 h 556260"/>
                <a:gd name="connsiteX2" fmla="*/ 22860 w 550545"/>
                <a:gd name="connsiteY2" fmla="*/ 382905 h 556260"/>
                <a:gd name="connsiteX3" fmla="*/ 19050 w 550545"/>
                <a:gd name="connsiteY3" fmla="*/ 365760 h 556260"/>
                <a:gd name="connsiteX4" fmla="*/ 13335 w 550545"/>
                <a:gd name="connsiteY4" fmla="*/ 356235 h 556260"/>
                <a:gd name="connsiteX5" fmla="*/ 5715 w 550545"/>
                <a:gd name="connsiteY5" fmla="*/ 331470 h 556260"/>
                <a:gd name="connsiteX6" fmla="*/ 5715 w 550545"/>
                <a:gd name="connsiteY6" fmla="*/ 331470 h 556260"/>
                <a:gd name="connsiteX7" fmla="*/ 1905 w 550545"/>
                <a:gd name="connsiteY7" fmla="*/ 289560 h 556260"/>
                <a:gd name="connsiteX8" fmla="*/ 0 w 550545"/>
                <a:gd name="connsiteY8" fmla="*/ 220980 h 556260"/>
                <a:gd name="connsiteX9" fmla="*/ 22860 w 550545"/>
                <a:gd name="connsiteY9" fmla="*/ 137160 h 556260"/>
                <a:gd name="connsiteX10" fmla="*/ 97155 w 550545"/>
                <a:gd name="connsiteY10" fmla="*/ 62865 h 556260"/>
                <a:gd name="connsiteX11" fmla="*/ 161925 w 550545"/>
                <a:gd name="connsiteY11" fmla="*/ 26670 h 556260"/>
                <a:gd name="connsiteX12" fmla="*/ 249555 w 550545"/>
                <a:gd name="connsiteY12" fmla="*/ 0 h 556260"/>
                <a:gd name="connsiteX13" fmla="*/ 356235 w 550545"/>
                <a:gd name="connsiteY13" fmla="*/ 3810 h 556260"/>
                <a:gd name="connsiteX14" fmla="*/ 421005 w 550545"/>
                <a:gd name="connsiteY14" fmla="*/ 40005 h 556260"/>
                <a:gd name="connsiteX15" fmla="*/ 485775 w 550545"/>
                <a:gd name="connsiteY15" fmla="*/ 106680 h 556260"/>
                <a:gd name="connsiteX16" fmla="*/ 527685 w 550545"/>
                <a:gd name="connsiteY16" fmla="*/ 160020 h 556260"/>
                <a:gd name="connsiteX17" fmla="*/ 548640 w 550545"/>
                <a:gd name="connsiteY17" fmla="*/ 241935 h 556260"/>
                <a:gd name="connsiteX18" fmla="*/ 550545 w 550545"/>
                <a:gd name="connsiteY18" fmla="*/ 344805 h 556260"/>
                <a:gd name="connsiteX19" fmla="*/ 518160 w 550545"/>
                <a:gd name="connsiteY19" fmla="*/ 422910 h 556260"/>
                <a:gd name="connsiteX20" fmla="*/ 462915 w 550545"/>
                <a:gd name="connsiteY20" fmla="*/ 485775 h 556260"/>
                <a:gd name="connsiteX21" fmla="*/ 392430 w 550545"/>
                <a:gd name="connsiteY21" fmla="*/ 518160 h 556260"/>
                <a:gd name="connsiteX22" fmla="*/ 327660 w 550545"/>
                <a:gd name="connsiteY22" fmla="*/ 552450 h 556260"/>
                <a:gd name="connsiteX23" fmla="*/ 306705 w 550545"/>
                <a:gd name="connsiteY23" fmla="*/ 556260 h 556260"/>
                <a:gd name="connsiteX24" fmla="*/ 3810 w 550545"/>
                <a:gd name="connsiteY24" fmla="*/ 546735 h 55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50545" h="556260">
                  <a:moveTo>
                    <a:pt x="3810" y="546735"/>
                  </a:moveTo>
                  <a:lnTo>
                    <a:pt x="74295" y="466725"/>
                  </a:lnTo>
                  <a:lnTo>
                    <a:pt x="22860" y="382905"/>
                  </a:lnTo>
                  <a:cubicBezTo>
                    <a:pt x="21590" y="377190"/>
                    <a:pt x="21019" y="371273"/>
                    <a:pt x="19050" y="365760"/>
                  </a:cubicBezTo>
                  <a:cubicBezTo>
                    <a:pt x="17805" y="362273"/>
                    <a:pt x="14567" y="359727"/>
                    <a:pt x="13335" y="356235"/>
                  </a:cubicBezTo>
                  <a:cubicBezTo>
                    <a:pt x="3627" y="328728"/>
                    <a:pt x="13606" y="339361"/>
                    <a:pt x="5715" y="331470"/>
                  </a:cubicBezTo>
                  <a:lnTo>
                    <a:pt x="5715" y="331470"/>
                  </a:lnTo>
                  <a:lnTo>
                    <a:pt x="1905" y="289560"/>
                  </a:lnTo>
                  <a:lnTo>
                    <a:pt x="0" y="220980"/>
                  </a:lnTo>
                  <a:lnTo>
                    <a:pt x="22860" y="137160"/>
                  </a:lnTo>
                  <a:lnTo>
                    <a:pt x="97155" y="62865"/>
                  </a:lnTo>
                  <a:lnTo>
                    <a:pt x="161925" y="26670"/>
                  </a:lnTo>
                  <a:lnTo>
                    <a:pt x="249555" y="0"/>
                  </a:lnTo>
                  <a:lnTo>
                    <a:pt x="356235" y="3810"/>
                  </a:lnTo>
                  <a:lnTo>
                    <a:pt x="421005" y="40005"/>
                  </a:lnTo>
                  <a:lnTo>
                    <a:pt x="485775" y="106680"/>
                  </a:lnTo>
                  <a:lnTo>
                    <a:pt x="527685" y="160020"/>
                  </a:lnTo>
                  <a:lnTo>
                    <a:pt x="548640" y="241935"/>
                  </a:lnTo>
                  <a:lnTo>
                    <a:pt x="550545" y="344805"/>
                  </a:lnTo>
                  <a:lnTo>
                    <a:pt x="518160" y="422910"/>
                  </a:lnTo>
                  <a:lnTo>
                    <a:pt x="462915" y="485775"/>
                  </a:lnTo>
                  <a:lnTo>
                    <a:pt x="392430" y="518160"/>
                  </a:lnTo>
                  <a:lnTo>
                    <a:pt x="327660" y="552450"/>
                  </a:lnTo>
                  <a:lnTo>
                    <a:pt x="306705" y="556260"/>
                  </a:lnTo>
                  <a:lnTo>
                    <a:pt x="3810" y="546735"/>
                  </a:lnTo>
                  <a:close/>
                </a:path>
              </a:pathLst>
            </a:cu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0087FAF-69C4-7FB0-B7EA-D2C06DD3FF6A}"/>
                </a:ext>
              </a:extLst>
            </p:cNvPr>
            <p:cNvSpPr/>
            <p:nvPr/>
          </p:nvSpPr>
          <p:spPr>
            <a:xfrm>
              <a:off x="6096000" y="4408170"/>
              <a:ext cx="340042" cy="320040"/>
            </a:xfrm>
            <a:prstGeom prst="ellipse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2B3191-9F9D-1289-5D79-C66569B1BEB4}"/>
                </a:ext>
              </a:extLst>
            </p:cNvPr>
            <p:cNvSpPr/>
            <p:nvPr/>
          </p:nvSpPr>
          <p:spPr>
            <a:xfrm>
              <a:off x="7156133" y="4411223"/>
              <a:ext cx="340042" cy="320040"/>
            </a:xfrm>
            <a:prstGeom prst="ellipse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4B1983-0187-10F7-FB22-9A65FFD493FF}"/>
                </a:ext>
              </a:extLst>
            </p:cNvPr>
            <p:cNvSpPr/>
            <p:nvPr/>
          </p:nvSpPr>
          <p:spPr>
            <a:xfrm>
              <a:off x="6651532" y="4260642"/>
              <a:ext cx="60722" cy="57150"/>
            </a:xfrm>
            <a:prstGeom prst="ellipse">
              <a:avLst/>
            </a:prstGeom>
            <a:solidFill>
              <a:schemeClr val="accent1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F1D1F63-7407-FCB9-407E-3606E4BE9225}"/>
                </a:ext>
              </a:extLst>
            </p:cNvPr>
            <p:cNvSpPr/>
            <p:nvPr/>
          </p:nvSpPr>
          <p:spPr>
            <a:xfrm>
              <a:off x="6765726" y="4260642"/>
              <a:ext cx="60722" cy="57150"/>
            </a:xfrm>
            <a:prstGeom prst="ellipse">
              <a:avLst/>
            </a:prstGeom>
            <a:solidFill>
              <a:schemeClr val="accent1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B0C40C6-EF15-0DAD-78EF-CD2977D2DF81}"/>
                </a:ext>
              </a:extLst>
            </p:cNvPr>
            <p:cNvSpPr/>
            <p:nvPr/>
          </p:nvSpPr>
          <p:spPr>
            <a:xfrm>
              <a:off x="6881875" y="4260642"/>
              <a:ext cx="60722" cy="57150"/>
            </a:xfrm>
            <a:prstGeom prst="ellipse">
              <a:avLst/>
            </a:prstGeom>
            <a:solidFill>
              <a:schemeClr val="accent1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52F0650-368A-86AB-6C45-8E3DC89D7C1C}"/>
                </a:ext>
              </a:extLst>
            </p:cNvPr>
            <p:cNvCxnSpPr>
              <a:cxnSpLocks/>
            </p:cNvCxnSpPr>
            <p:nvPr/>
          </p:nvCxnSpPr>
          <p:spPr>
            <a:xfrm>
              <a:off x="6523426" y="5122120"/>
              <a:ext cx="540231" cy="575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9556B40-C0D5-AEE3-D9A9-7D188DE2AA73}"/>
                </a:ext>
              </a:extLst>
            </p:cNvPr>
            <p:cNvCxnSpPr>
              <a:cxnSpLocks/>
            </p:cNvCxnSpPr>
            <p:nvPr/>
          </p:nvCxnSpPr>
          <p:spPr>
            <a:xfrm>
              <a:off x="6793541" y="5122120"/>
              <a:ext cx="0" cy="20059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99" name="Group 4098">
            <a:extLst>
              <a:ext uri="{FF2B5EF4-FFF2-40B4-BE49-F238E27FC236}">
                <a16:creationId xmlns:a16="http://schemas.microsoft.com/office/drawing/2014/main" id="{09891750-DC5F-E12E-E014-C1CC02576ECD}"/>
              </a:ext>
            </a:extLst>
          </p:cNvPr>
          <p:cNvGrpSpPr/>
          <p:nvPr/>
        </p:nvGrpSpPr>
        <p:grpSpPr>
          <a:xfrm>
            <a:off x="9499707" y="1759696"/>
            <a:ext cx="1334603" cy="1511863"/>
            <a:chOff x="8704659" y="1782366"/>
            <a:chExt cx="1350169" cy="1529496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C0E014B-DFEC-8AD1-B548-82918D6D9BD1}"/>
                </a:ext>
              </a:extLst>
            </p:cNvPr>
            <p:cNvSpPr/>
            <p:nvPr/>
          </p:nvSpPr>
          <p:spPr>
            <a:xfrm>
              <a:off x="8704659" y="1782366"/>
              <a:ext cx="1350169" cy="1525190"/>
            </a:xfrm>
            <a:custGeom>
              <a:avLst/>
              <a:gdLst>
                <a:gd name="connsiteX0" fmla="*/ 0 w 1350169"/>
                <a:gd name="connsiteY0" fmla="*/ 1521618 h 1525190"/>
                <a:gd name="connsiteX1" fmla="*/ 0 w 1350169"/>
                <a:gd name="connsiteY1" fmla="*/ 1521618 h 1525190"/>
                <a:gd name="connsiteX2" fmla="*/ 3572 w 1350169"/>
                <a:gd name="connsiteY2" fmla="*/ 1318022 h 1525190"/>
                <a:gd name="connsiteX3" fmla="*/ 3572 w 1350169"/>
                <a:gd name="connsiteY3" fmla="*/ 1318022 h 1525190"/>
                <a:gd name="connsiteX4" fmla="*/ 17860 w 1350169"/>
                <a:gd name="connsiteY4" fmla="*/ 1253728 h 1525190"/>
                <a:gd name="connsiteX5" fmla="*/ 17860 w 1350169"/>
                <a:gd name="connsiteY5" fmla="*/ 1253728 h 1525190"/>
                <a:gd name="connsiteX6" fmla="*/ 25004 w 1350169"/>
                <a:gd name="connsiteY6" fmla="*/ 1207293 h 1525190"/>
                <a:gd name="connsiteX7" fmla="*/ 25004 w 1350169"/>
                <a:gd name="connsiteY7" fmla="*/ 1207293 h 1525190"/>
                <a:gd name="connsiteX8" fmla="*/ 53579 w 1350169"/>
                <a:gd name="connsiteY8" fmla="*/ 1193006 h 1525190"/>
                <a:gd name="connsiteX9" fmla="*/ 60722 w 1350169"/>
                <a:gd name="connsiteY9" fmla="*/ 1150143 h 1525190"/>
                <a:gd name="connsiteX10" fmla="*/ 60722 w 1350169"/>
                <a:gd name="connsiteY10" fmla="*/ 1150143 h 1525190"/>
                <a:gd name="connsiteX11" fmla="*/ 100013 w 1350169"/>
                <a:gd name="connsiteY11" fmla="*/ 1110853 h 1525190"/>
                <a:gd name="connsiteX12" fmla="*/ 132160 w 1350169"/>
                <a:gd name="connsiteY12" fmla="*/ 1075134 h 1525190"/>
                <a:gd name="connsiteX13" fmla="*/ 160735 w 1350169"/>
                <a:gd name="connsiteY13" fmla="*/ 1053703 h 1525190"/>
                <a:gd name="connsiteX14" fmla="*/ 160735 w 1350169"/>
                <a:gd name="connsiteY14" fmla="*/ 1053703 h 1525190"/>
                <a:gd name="connsiteX15" fmla="*/ 196454 w 1350169"/>
                <a:gd name="connsiteY15" fmla="*/ 1032272 h 1525190"/>
                <a:gd name="connsiteX16" fmla="*/ 217885 w 1350169"/>
                <a:gd name="connsiteY16" fmla="*/ 1017984 h 1525190"/>
                <a:gd name="connsiteX17" fmla="*/ 217885 w 1350169"/>
                <a:gd name="connsiteY17" fmla="*/ 1017984 h 1525190"/>
                <a:gd name="connsiteX18" fmla="*/ 278607 w 1350169"/>
                <a:gd name="connsiteY18" fmla="*/ 1003697 h 1525190"/>
                <a:gd name="connsiteX19" fmla="*/ 300038 w 1350169"/>
                <a:gd name="connsiteY19" fmla="*/ 989409 h 1525190"/>
                <a:gd name="connsiteX20" fmla="*/ 321469 w 1350169"/>
                <a:gd name="connsiteY20" fmla="*/ 982265 h 1525190"/>
                <a:gd name="connsiteX21" fmla="*/ 353616 w 1350169"/>
                <a:gd name="connsiteY21" fmla="*/ 964406 h 1525190"/>
                <a:gd name="connsiteX22" fmla="*/ 407194 w 1350169"/>
                <a:gd name="connsiteY22" fmla="*/ 964406 h 1525190"/>
                <a:gd name="connsiteX23" fmla="*/ 407194 w 1350169"/>
                <a:gd name="connsiteY23" fmla="*/ 964406 h 1525190"/>
                <a:gd name="connsiteX24" fmla="*/ 464344 w 1350169"/>
                <a:gd name="connsiteY24" fmla="*/ 925115 h 1525190"/>
                <a:gd name="connsiteX25" fmla="*/ 510779 w 1350169"/>
                <a:gd name="connsiteY25" fmla="*/ 917972 h 1525190"/>
                <a:gd name="connsiteX26" fmla="*/ 525066 w 1350169"/>
                <a:gd name="connsiteY26" fmla="*/ 814387 h 1525190"/>
                <a:gd name="connsiteX27" fmla="*/ 525066 w 1350169"/>
                <a:gd name="connsiteY27" fmla="*/ 782240 h 1525190"/>
                <a:gd name="connsiteX28" fmla="*/ 492919 w 1350169"/>
                <a:gd name="connsiteY28" fmla="*/ 760809 h 1525190"/>
                <a:gd name="connsiteX29" fmla="*/ 489347 w 1350169"/>
                <a:gd name="connsiteY29" fmla="*/ 750093 h 1525190"/>
                <a:gd name="connsiteX30" fmla="*/ 482204 w 1350169"/>
                <a:gd name="connsiteY30" fmla="*/ 735806 h 1525190"/>
                <a:gd name="connsiteX31" fmla="*/ 475060 w 1350169"/>
                <a:gd name="connsiteY31" fmla="*/ 735806 h 1525190"/>
                <a:gd name="connsiteX32" fmla="*/ 475060 w 1350169"/>
                <a:gd name="connsiteY32" fmla="*/ 735806 h 1525190"/>
                <a:gd name="connsiteX33" fmla="*/ 400050 w 1350169"/>
                <a:gd name="connsiteY33" fmla="*/ 660797 h 1525190"/>
                <a:gd name="connsiteX34" fmla="*/ 367904 w 1350169"/>
                <a:gd name="connsiteY34" fmla="*/ 603647 h 1525190"/>
                <a:gd name="connsiteX35" fmla="*/ 367904 w 1350169"/>
                <a:gd name="connsiteY35" fmla="*/ 600075 h 1525190"/>
                <a:gd name="connsiteX36" fmla="*/ 367904 w 1350169"/>
                <a:gd name="connsiteY36" fmla="*/ 600075 h 1525190"/>
                <a:gd name="connsiteX37" fmla="*/ 364332 w 1350169"/>
                <a:gd name="connsiteY37" fmla="*/ 510778 h 1525190"/>
                <a:gd name="connsiteX38" fmla="*/ 364332 w 1350169"/>
                <a:gd name="connsiteY38" fmla="*/ 510778 h 1525190"/>
                <a:gd name="connsiteX39" fmla="*/ 353616 w 1350169"/>
                <a:gd name="connsiteY39" fmla="*/ 450056 h 1525190"/>
                <a:gd name="connsiteX40" fmla="*/ 350044 w 1350169"/>
                <a:gd name="connsiteY40" fmla="*/ 410765 h 1525190"/>
                <a:gd name="connsiteX41" fmla="*/ 350044 w 1350169"/>
                <a:gd name="connsiteY41" fmla="*/ 321468 h 1525190"/>
                <a:gd name="connsiteX42" fmla="*/ 346472 w 1350169"/>
                <a:gd name="connsiteY42" fmla="*/ 232172 h 1525190"/>
                <a:gd name="connsiteX43" fmla="*/ 367904 w 1350169"/>
                <a:gd name="connsiteY43" fmla="*/ 150018 h 1525190"/>
                <a:gd name="connsiteX44" fmla="*/ 425054 w 1350169"/>
                <a:gd name="connsiteY44" fmla="*/ 96440 h 1525190"/>
                <a:gd name="connsiteX45" fmla="*/ 485775 w 1350169"/>
                <a:gd name="connsiteY45" fmla="*/ 67865 h 1525190"/>
                <a:gd name="connsiteX46" fmla="*/ 525066 w 1350169"/>
                <a:gd name="connsiteY46" fmla="*/ 50006 h 1525190"/>
                <a:gd name="connsiteX47" fmla="*/ 546497 w 1350169"/>
                <a:gd name="connsiteY47" fmla="*/ 39290 h 1525190"/>
                <a:gd name="connsiteX48" fmla="*/ 546497 w 1350169"/>
                <a:gd name="connsiteY48" fmla="*/ 39290 h 1525190"/>
                <a:gd name="connsiteX49" fmla="*/ 621507 w 1350169"/>
                <a:gd name="connsiteY49" fmla="*/ 39290 h 1525190"/>
                <a:gd name="connsiteX50" fmla="*/ 621507 w 1350169"/>
                <a:gd name="connsiteY50" fmla="*/ 39290 h 1525190"/>
                <a:gd name="connsiteX51" fmla="*/ 675085 w 1350169"/>
                <a:gd name="connsiteY51" fmla="*/ 64293 h 1525190"/>
                <a:gd name="connsiteX52" fmla="*/ 735807 w 1350169"/>
                <a:gd name="connsiteY52" fmla="*/ 82153 h 1525190"/>
                <a:gd name="connsiteX53" fmla="*/ 792957 w 1350169"/>
                <a:gd name="connsiteY53" fmla="*/ 110728 h 1525190"/>
                <a:gd name="connsiteX54" fmla="*/ 846535 w 1350169"/>
                <a:gd name="connsiteY54" fmla="*/ 117872 h 1525190"/>
                <a:gd name="connsiteX55" fmla="*/ 917972 w 1350169"/>
                <a:gd name="connsiteY55" fmla="*/ 103584 h 1525190"/>
                <a:gd name="connsiteX56" fmla="*/ 960835 w 1350169"/>
                <a:gd name="connsiteY56" fmla="*/ 67865 h 1525190"/>
                <a:gd name="connsiteX57" fmla="*/ 1021557 w 1350169"/>
                <a:gd name="connsiteY57" fmla="*/ 0 h 1525190"/>
                <a:gd name="connsiteX58" fmla="*/ 1021557 w 1350169"/>
                <a:gd name="connsiteY58" fmla="*/ 107156 h 1525190"/>
                <a:gd name="connsiteX59" fmla="*/ 1028700 w 1350169"/>
                <a:gd name="connsiteY59" fmla="*/ 410765 h 1525190"/>
                <a:gd name="connsiteX60" fmla="*/ 1032272 w 1350169"/>
                <a:gd name="connsiteY60" fmla="*/ 489347 h 1525190"/>
                <a:gd name="connsiteX61" fmla="*/ 1025129 w 1350169"/>
                <a:gd name="connsiteY61" fmla="*/ 553640 h 1525190"/>
                <a:gd name="connsiteX62" fmla="*/ 985838 w 1350169"/>
                <a:gd name="connsiteY62" fmla="*/ 625078 h 1525190"/>
                <a:gd name="connsiteX63" fmla="*/ 950119 w 1350169"/>
                <a:gd name="connsiteY63" fmla="*/ 707231 h 1525190"/>
                <a:gd name="connsiteX64" fmla="*/ 850107 w 1350169"/>
                <a:gd name="connsiteY64" fmla="*/ 792956 h 1525190"/>
                <a:gd name="connsiteX65" fmla="*/ 810816 w 1350169"/>
                <a:gd name="connsiteY65" fmla="*/ 810815 h 1525190"/>
                <a:gd name="connsiteX66" fmla="*/ 839391 w 1350169"/>
                <a:gd name="connsiteY66" fmla="*/ 878681 h 1525190"/>
                <a:gd name="connsiteX67" fmla="*/ 875110 w 1350169"/>
                <a:gd name="connsiteY67" fmla="*/ 946547 h 1525190"/>
                <a:gd name="connsiteX68" fmla="*/ 1010841 w 1350169"/>
                <a:gd name="connsiteY68" fmla="*/ 978693 h 1525190"/>
                <a:gd name="connsiteX69" fmla="*/ 1075135 w 1350169"/>
                <a:gd name="connsiteY69" fmla="*/ 1003697 h 1525190"/>
                <a:gd name="connsiteX70" fmla="*/ 1164432 w 1350169"/>
                <a:gd name="connsiteY70" fmla="*/ 1060847 h 1525190"/>
                <a:gd name="connsiteX71" fmla="*/ 1253729 w 1350169"/>
                <a:gd name="connsiteY71" fmla="*/ 1110853 h 1525190"/>
                <a:gd name="connsiteX72" fmla="*/ 1310879 w 1350169"/>
                <a:gd name="connsiteY72" fmla="*/ 1178718 h 1525190"/>
                <a:gd name="connsiteX73" fmla="*/ 1343025 w 1350169"/>
                <a:gd name="connsiteY73" fmla="*/ 1232297 h 1525190"/>
                <a:gd name="connsiteX74" fmla="*/ 1346597 w 1350169"/>
                <a:gd name="connsiteY74" fmla="*/ 1282303 h 1525190"/>
                <a:gd name="connsiteX75" fmla="*/ 1346597 w 1350169"/>
                <a:gd name="connsiteY75" fmla="*/ 1335881 h 1525190"/>
                <a:gd name="connsiteX76" fmla="*/ 1350169 w 1350169"/>
                <a:gd name="connsiteY76" fmla="*/ 1389459 h 1525190"/>
                <a:gd name="connsiteX77" fmla="*/ 1350169 w 1350169"/>
                <a:gd name="connsiteY77" fmla="*/ 1443037 h 1525190"/>
                <a:gd name="connsiteX78" fmla="*/ 1350169 w 1350169"/>
                <a:gd name="connsiteY78" fmla="*/ 1525190 h 1525190"/>
                <a:gd name="connsiteX79" fmla="*/ 0 w 1350169"/>
                <a:gd name="connsiteY79" fmla="*/ 1521618 h 1525190"/>
                <a:gd name="connsiteX0" fmla="*/ 0 w 1350169"/>
                <a:gd name="connsiteY0" fmla="*/ 1521618 h 1525190"/>
                <a:gd name="connsiteX1" fmla="*/ 0 w 1350169"/>
                <a:gd name="connsiteY1" fmla="*/ 1521618 h 1525190"/>
                <a:gd name="connsiteX2" fmla="*/ 3572 w 1350169"/>
                <a:gd name="connsiteY2" fmla="*/ 1318022 h 1525190"/>
                <a:gd name="connsiteX3" fmla="*/ 3572 w 1350169"/>
                <a:gd name="connsiteY3" fmla="*/ 1318022 h 1525190"/>
                <a:gd name="connsiteX4" fmla="*/ 17860 w 1350169"/>
                <a:gd name="connsiteY4" fmla="*/ 1253728 h 1525190"/>
                <a:gd name="connsiteX5" fmla="*/ 17860 w 1350169"/>
                <a:gd name="connsiteY5" fmla="*/ 1253728 h 1525190"/>
                <a:gd name="connsiteX6" fmla="*/ 25004 w 1350169"/>
                <a:gd name="connsiteY6" fmla="*/ 1207293 h 1525190"/>
                <a:gd name="connsiteX7" fmla="*/ 25004 w 1350169"/>
                <a:gd name="connsiteY7" fmla="*/ 1207293 h 1525190"/>
                <a:gd name="connsiteX8" fmla="*/ 38339 w 1350169"/>
                <a:gd name="connsiteY8" fmla="*/ 1189196 h 1525190"/>
                <a:gd name="connsiteX9" fmla="*/ 60722 w 1350169"/>
                <a:gd name="connsiteY9" fmla="*/ 1150143 h 1525190"/>
                <a:gd name="connsiteX10" fmla="*/ 60722 w 1350169"/>
                <a:gd name="connsiteY10" fmla="*/ 1150143 h 1525190"/>
                <a:gd name="connsiteX11" fmla="*/ 100013 w 1350169"/>
                <a:gd name="connsiteY11" fmla="*/ 1110853 h 1525190"/>
                <a:gd name="connsiteX12" fmla="*/ 132160 w 1350169"/>
                <a:gd name="connsiteY12" fmla="*/ 1075134 h 1525190"/>
                <a:gd name="connsiteX13" fmla="*/ 160735 w 1350169"/>
                <a:gd name="connsiteY13" fmla="*/ 1053703 h 1525190"/>
                <a:gd name="connsiteX14" fmla="*/ 160735 w 1350169"/>
                <a:gd name="connsiteY14" fmla="*/ 1053703 h 1525190"/>
                <a:gd name="connsiteX15" fmla="*/ 196454 w 1350169"/>
                <a:gd name="connsiteY15" fmla="*/ 1032272 h 1525190"/>
                <a:gd name="connsiteX16" fmla="*/ 217885 w 1350169"/>
                <a:gd name="connsiteY16" fmla="*/ 1017984 h 1525190"/>
                <a:gd name="connsiteX17" fmla="*/ 217885 w 1350169"/>
                <a:gd name="connsiteY17" fmla="*/ 1017984 h 1525190"/>
                <a:gd name="connsiteX18" fmla="*/ 278607 w 1350169"/>
                <a:gd name="connsiteY18" fmla="*/ 1003697 h 1525190"/>
                <a:gd name="connsiteX19" fmla="*/ 300038 w 1350169"/>
                <a:gd name="connsiteY19" fmla="*/ 989409 h 1525190"/>
                <a:gd name="connsiteX20" fmla="*/ 321469 w 1350169"/>
                <a:gd name="connsiteY20" fmla="*/ 982265 h 1525190"/>
                <a:gd name="connsiteX21" fmla="*/ 353616 w 1350169"/>
                <a:gd name="connsiteY21" fmla="*/ 964406 h 1525190"/>
                <a:gd name="connsiteX22" fmla="*/ 407194 w 1350169"/>
                <a:gd name="connsiteY22" fmla="*/ 964406 h 1525190"/>
                <a:gd name="connsiteX23" fmla="*/ 407194 w 1350169"/>
                <a:gd name="connsiteY23" fmla="*/ 964406 h 1525190"/>
                <a:gd name="connsiteX24" fmla="*/ 464344 w 1350169"/>
                <a:gd name="connsiteY24" fmla="*/ 925115 h 1525190"/>
                <a:gd name="connsiteX25" fmla="*/ 510779 w 1350169"/>
                <a:gd name="connsiteY25" fmla="*/ 917972 h 1525190"/>
                <a:gd name="connsiteX26" fmla="*/ 525066 w 1350169"/>
                <a:gd name="connsiteY26" fmla="*/ 814387 h 1525190"/>
                <a:gd name="connsiteX27" fmla="*/ 525066 w 1350169"/>
                <a:gd name="connsiteY27" fmla="*/ 782240 h 1525190"/>
                <a:gd name="connsiteX28" fmla="*/ 492919 w 1350169"/>
                <a:gd name="connsiteY28" fmla="*/ 760809 h 1525190"/>
                <a:gd name="connsiteX29" fmla="*/ 489347 w 1350169"/>
                <a:gd name="connsiteY29" fmla="*/ 750093 h 1525190"/>
                <a:gd name="connsiteX30" fmla="*/ 482204 w 1350169"/>
                <a:gd name="connsiteY30" fmla="*/ 735806 h 1525190"/>
                <a:gd name="connsiteX31" fmla="*/ 475060 w 1350169"/>
                <a:gd name="connsiteY31" fmla="*/ 735806 h 1525190"/>
                <a:gd name="connsiteX32" fmla="*/ 475060 w 1350169"/>
                <a:gd name="connsiteY32" fmla="*/ 735806 h 1525190"/>
                <a:gd name="connsiteX33" fmla="*/ 400050 w 1350169"/>
                <a:gd name="connsiteY33" fmla="*/ 660797 h 1525190"/>
                <a:gd name="connsiteX34" fmla="*/ 367904 w 1350169"/>
                <a:gd name="connsiteY34" fmla="*/ 603647 h 1525190"/>
                <a:gd name="connsiteX35" fmla="*/ 367904 w 1350169"/>
                <a:gd name="connsiteY35" fmla="*/ 600075 h 1525190"/>
                <a:gd name="connsiteX36" fmla="*/ 367904 w 1350169"/>
                <a:gd name="connsiteY36" fmla="*/ 600075 h 1525190"/>
                <a:gd name="connsiteX37" fmla="*/ 364332 w 1350169"/>
                <a:gd name="connsiteY37" fmla="*/ 510778 h 1525190"/>
                <a:gd name="connsiteX38" fmla="*/ 364332 w 1350169"/>
                <a:gd name="connsiteY38" fmla="*/ 510778 h 1525190"/>
                <a:gd name="connsiteX39" fmla="*/ 353616 w 1350169"/>
                <a:gd name="connsiteY39" fmla="*/ 450056 h 1525190"/>
                <a:gd name="connsiteX40" fmla="*/ 350044 w 1350169"/>
                <a:gd name="connsiteY40" fmla="*/ 410765 h 1525190"/>
                <a:gd name="connsiteX41" fmla="*/ 350044 w 1350169"/>
                <a:gd name="connsiteY41" fmla="*/ 321468 h 1525190"/>
                <a:gd name="connsiteX42" fmla="*/ 346472 w 1350169"/>
                <a:gd name="connsiteY42" fmla="*/ 232172 h 1525190"/>
                <a:gd name="connsiteX43" fmla="*/ 367904 w 1350169"/>
                <a:gd name="connsiteY43" fmla="*/ 150018 h 1525190"/>
                <a:gd name="connsiteX44" fmla="*/ 425054 w 1350169"/>
                <a:gd name="connsiteY44" fmla="*/ 96440 h 1525190"/>
                <a:gd name="connsiteX45" fmla="*/ 485775 w 1350169"/>
                <a:gd name="connsiteY45" fmla="*/ 67865 h 1525190"/>
                <a:gd name="connsiteX46" fmla="*/ 525066 w 1350169"/>
                <a:gd name="connsiteY46" fmla="*/ 50006 h 1525190"/>
                <a:gd name="connsiteX47" fmla="*/ 546497 w 1350169"/>
                <a:gd name="connsiteY47" fmla="*/ 39290 h 1525190"/>
                <a:gd name="connsiteX48" fmla="*/ 546497 w 1350169"/>
                <a:gd name="connsiteY48" fmla="*/ 39290 h 1525190"/>
                <a:gd name="connsiteX49" fmla="*/ 621507 w 1350169"/>
                <a:gd name="connsiteY49" fmla="*/ 39290 h 1525190"/>
                <a:gd name="connsiteX50" fmla="*/ 621507 w 1350169"/>
                <a:gd name="connsiteY50" fmla="*/ 39290 h 1525190"/>
                <a:gd name="connsiteX51" fmla="*/ 675085 w 1350169"/>
                <a:gd name="connsiteY51" fmla="*/ 64293 h 1525190"/>
                <a:gd name="connsiteX52" fmla="*/ 735807 w 1350169"/>
                <a:gd name="connsiteY52" fmla="*/ 82153 h 1525190"/>
                <a:gd name="connsiteX53" fmla="*/ 792957 w 1350169"/>
                <a:gd name="connsiteY53" fmla="*/ 110728 h 1525190"/>
                <a:gd name="connsiteX54" fmla="*/ 846535 w 1350169"/>
                <a:gd name="connsiteY54" fmla="*/ 117872 h 1525190"/>
                <a:gd name="connsiteX55" fmla="*/ 917972 w 1350169"/>
                <a:gd name="connsiteY55" fmla="*/ 103584 h 1525190"/>
                <a:gd name="connsiteX56" fmla="*/ 960835 w 1350169"/>
                <a:gd name="connsiteY56" fmla="*/ 67865 h 1525190"/>
                <a:gd name="connsiteX57" fmla="*/ 1021557 w 1350169"/>
                <a:gd name="connsiteY57" fmla="*/ 0 h 1525190"/>
                <a:gd name="connsiteX58" fmla="*/ 1021557 w 1350169"/>
                <a:gd name="connsiteY58" fmla="*/ 107156 h 1525190"/>
                <a:gd name="connsiteX59" fmla="*/ 1028700 w 1350169"/>
                <a:gd name="connsiteY59" fmla="*/ 410765 h 1525190"/>
                <a:gd name="connsiteX60" fmla="*/ 1032272 w 1350169"/>
                <a:gd name="connsiteY60" fmla="*/ 489347 h 1525190"/>
                <a:gd name="connsiteX61" fmla="*/ 1025129 w 1350169"/>
                <a:gd name="connsiteY61" fmla="*/ 553640 h 1525190"/>
                <a:gd name="connsiteX62" fmla="*/ 985838 w 1350169"/>
                <a:gd name="connsiteY62" fmla="*/ 625078 h 1525190"/>
                <a:gd name="connsiteX63" fmla="*/ 950119 w 1350169"/>
                <a:gd name="connsiteY63" fmla="*/ 707231 h 1525190"/>
                <a:gd name="connsiteX64" fmla="*/ 850107 w 1350169"/>
                <a:gd name="connsiteY64" fmla="*/ 792956 h 1525190"/>
                <a:gd name="connsiteX65" fmla="*/ 810816 w 1350169"/>
                <a:gd name="connsiteY65" fmla="*/ 810815 h 1525190"/>
                <a:gd name="connsiteX66" fmla="*/ 839391 w 1350169"/>
                <a:gd name="connsiteY66" fmla="*/ 878681 h 1525190"/>
                <a:gd name="connsiteX67" fmla="*/ 875110 w 1350169"/>
                <a:gd name="connsiteY67" fmla="*/ 946547 h 1525190"/>
                <a:gd name="connsiteX68" fmla="*/ 1010841 w 1350169"/>
                <a:gd name="connsiteY68" fmla="*/ 978693 h 1525190"/>
                <a:gd name="connsiteX69" fmla="*/ 1075135 w 1350169"/>
                <a:gd name="connsiteY69" fmla="*/ 1003697 h 1525190"/>
                <a:gd name="connsiteX70" fmla="*/ 1164432 w 1350169"/>
                <a:gd name="connsiteY70" fmla="*/ 1060847 h 1525190"/>
                <a:gd name="connsiteX71" fmla="*/ 1253729 w 1350169"/>
                <a:gd name="connsiteY71" fmla="*/ 1110853 h 1525190"/>
                <a:gd name="connsiteX72" fmla="*/ 1310879 w 1350169"/>
                <a:gd name="connsiteY72" fmla="*/ 1178718 h 1525190"/>
                <a:gd name="connsiteX73" fmla="*/ 1343025 w 1350169"/>
                <a:gd name="connsiteY73" fmla="*/ 1232297 h 1525190"/>
                <a:gd name="connsiteX74" fmla="*/ 1346597 w 1350169"/>
                <a:gd name="connsiteY74" fmla="*/ 1282303 h 1525190"/>
                <a:gd name="connsiteX75" fmla="*/ 1346597 w 1350169"/>
                <a:gd name="connsiteY75" fmla="*/ 1335881 h 1525190"/>
                <a:gd name="connsiteX76" fmla="*/ 1350169 w 1350169"/>
                <a:gd name="connsiteY76" fmla="*/ 1389459 h 1525190"/>
                <a:gd name="connsiteX77" fmla="*/ 1350169 w 1350169"/>
                <a:gd name="connsiteY77" fmla="*/ 1443037 h 1525190"/>
                <a:gd name="connsiteX78" fmla="*/ 1350169 w 1350169"/>
                <a:gd name="connsiteY78" fmla="*/ 1525190 h 1525190"/>
                <a:gd name="connsiteX79" fmla="*/ 0 w 1350169"/>
                <a:gd name="connsiteY79" fmla="*/ 1521618 h 1525190"/>
                <a:gd name="connsiteX0" fmla="*/ 0 w 1350169"/>
                <a:gd name="connsiteY0" fmla="*/ 1521618 h 1525190"/>
                <a:gd name="connsiteX1" fmla="*/ 0 w 1350169"/>
                <a:gd name="connsiteY1" fmla="*/ 1521618 h 1525190"/>
                <a:gd name="connsiteX2" fmla="*/ 3572 w 1350169"/>
                <a:gd name="connsiteY2" fmla="*/ 1318022 h 1525190"/>
                <a:gd name="connsiteX3" fmla="*/ 3572 w 1350169"/>
                <a:gd name="connsiteY3" fmla="*/ 1318022 h 1525190"/>
                <a:gd name="connsiteX4" fmla="*/ 17860 w 1350169"/>
                <a:gd name="connsiteY4" fmla="*/ 1253728 h 1525190"/>
                <a:gd name="connsiteX5" fmla="*/ 17860 w 1350169"/>
                <a:gd name="connsiteY5" fmla="*/ 1253728 h 1525190"/>
                <a:gd name="connsiteX6" fmla="*/ 25004 w 1350169"/>
                <a:gd name="connsiteY6" fmla="*/ 1207293 h 1525190"/>
                <a:gd name="connsiteX7" fmla="*/ 25004 w 1350169"/>
                <a:gd name="connsiteY7" fmla="*/ 1207293 h 1525190"/>
                <a:gd name="connsiteX8" fmla="*/ 42149 w 1350169"/>
                <a:gd name="connsiteY8" fmla="*/ 1183481 h 1525190"/>
                <a:gd name="connsiteX9" fmla="*/ 60722 w 1350169"/>
                <a:gd name="connsiteY9" fmla="*/ 1150143 h 1525190"/>
                <a:gd name="connsiteX10" fmla="*/ 60722 w 1350169"/>
                <a:gd name="connsiteY10" fmla="*/ 1150143 h 1525190"/>
                <a:gd name="connsiteX11" fmla="*/ 100013 w 1350169"/>
                <a:gd name="connsiteY11" fmla="*/ 1110853 h 1525190"/>
                <a:gd name="connsiteX12" fmla="*/ 132160 w 1350169"/>
                <a:gd name="connsiteY12" fmla="*/ 1075134 h 1525190"/>
                <a:gd name="connsiteX13" fmla="*/ 160735 w 1350169"/>
                <a:gd name="connsiteY13" fmla="*/ 1053703 h 1525190"/>
                <a:gd name="connsiteX14" fmla="*/ 160735 w 1350169"/>
                <a:gd name="connsiteY14" fmla="*/ 1053703 h 1525190"/>
                <a:gd name="connsiteX15" fmla="*/ 196454 w 1350169"/>
                <a:gd name="connsiteY15" fmla="*/ 1032272 h 1525190"/>
                <a:gd name="connsiteX16" fmla="*/ 217885 w 1350169"/>
                <a:gd name="connsiteY16" fmla="*/ 1017984 h 1525190"/>
                <a:gd name="connsiteX17" fmla="*/ 217885 w 1350169"/>
                <a:gd name="connsiteY17" fmla="*/ 1017984 h 1525190"/>
                <a:gd name="connsiteX18" fmla="*/ 278607 w 1350169"/>
                <a:gd name="connsiteY18" fmla="*/ 1003697 h 1525190"/>
                <a:gd name="connsiteX19" fmla="*/ 300038 w 1350169"/>
                <a:gd name="connsiteY19" fmla="*/ 989409 h 1525190"/>
                <a:gd name="connsiteX20" fmla="*/ 321469 w 1350169"/>
                <a:gd name="connsiteY20" fmla="*/ 982265 h 1525190"/>
                <a:gd name="connsiteX21" fmla="*/ 353616 w 1350169"/>
                <a:gd name="connsiteY21" fmla="*/ 964406 h 1525190"/>
                <a:gd name="connsiteX22" fmla="*/ 407194 w 1350169"/>
                <a:gd name="connsiteY22" fmla="*/ 964406 h 1525190"/>
                <a:gd name="connsiteX23" fmla="*/ 407194 w 1350169"/>
                <a:gd name="connsiteY23" fmla="*/ 964406 h 1525190"/>
                <a:gd name="connsiteX24" fmla="*/ 464344 w 1350169"/>
                <a:gd name="connsiteY24" fmla="*/ 925115 h 1525190"/>
                <a:gd name="connsiteX25" fmla="*/ 510779 w 1350169"/>
                <a:gd name="connsiteY25" fmla="*/ 917972 h 1525190"/>
                <a:gd name="connsiteX26" fmla="*/ 525066 w 1350169"/>
                <a:gd name="connsiteY26" fmla="*/ 814387 h 1525190"/>
                <a:gd name="connsiteX27" fmla="*/ 525066 w 1350169"/>
                <a:gd name="connsiteY27" fmla="*/ 782240 h 1525190"/>
                <a:gd name="connsiteX28" fmla="*/ 492919 w 1350169"/>
                <a:gd name="connsiteY28" fmla="*/ 760809 h 1525190"/>
                <a:gd name="connsiteX29" fmla="*/ 489347 w 1350169"/>
                <a:gd name="connsiteY29" fmla="*/ 750093 h 1525190"/>
                <a:gd name="connsiteX30" fmla="*/ 482204 w 1350169"/>
                <a:gd name="connsiteY30" fmla="*/ 735806 h 1525190"/>
                <a:gd name="connsiteX31" fmla="*/ 475060 w 1350169"/>
                <a:gd name="connsiteY31" fmla="*/ 735806 h 1525190"/>
                <a:gd name="connsiteX32" fmla="*/ 475060 w 1350169"/>
                <a:gd name="connsiteY32" fmla="*/ 735806 h 1525190"/>
                <a:gd name="connsiteX33" fmla="*/ 400050 w 1350169"/>
                <a:gd name="connsiteY33" fmla="*/ 660797 h 1525190"/>
                <a:gd name="connsiteX34" fmla="*/ 367904 w 1350169"/>
                <a:gd name="connsiteY34" fmla="*/ 603647 h 1525190"/>
                <a:gd name="connsiteX35" fmla="*/ 367904 w 1350169"/>
                <a:gd name="connsiteY35" fmla="*/ 600075 h 1525190"/>
                <a:gd name="connsiteX36" fmla="*/ 367904 w 1350169"/>
                <a:gd name="connsiteY36" fmla="*/ 600075 h 1525190"/>
                <a:gd name="connsiteX37" fmla="*/ 364332 w 1350169"/>
                <a:gd name="connsiteY37" fmla="*/ 510778 h 1525190"/>
                <a:gd name="connsiteX38" fmla="*/ 364332 w 1350169"/>
                <a:gd name="connsiteY38" fmla="*/ 510778 h 1525190"/>
                <a:gd name="connsiteX39" fmla="*/ 353616 w 1350169"/>
                <a:gd name="connsiteY39" fmla="*/ 450056 h 1525190"/>
                <a:gd name="connsiteX40" fmla="*/ 350044 w 1350169"/>
                <a:gd name="connsiteY40" fmla="*/ 410765 h 1525190"/>
                <a:gd name="connsiteX41" fmla="*/ 350044 w 1350169"/>
                <a:gd name="connsiteY41" fmla="*/ 321468 h 1525190"/>
                <a:gd name="connsiteX42" fmla="*/ 346472 w 1350169"/>
                <a:gd name="connsiteY42" fmla="*/ 232172 h 1525190"/>
                <a:gd name="connsiteX43" fmla="*/ 367904 w 1350169"/>
                <a:gd name="connsiteY43" fmla="*/ 150018 h 1525190"/>
                <a:gd name="connsiteX44" fmla="*/ 425054 w 1350169"/>
                <a:gd name="connsiteY44" fmla="*/ 96440 h 1525190"/>
                <a:gd name="connsiteX45" fmla="*/ 485775 w 1350169"/>
                <a:gd name="connsiteY45" fmla="*/ 67865 h 1525190"/>
                <a:gd name="connsiteX46" fmla="*/ 525066 w 1350169"/>
                <a:gd name="connsiteY46" fmla="*/ 50006 h 1525190"/>
                <a:gd name="connsiteX47" fmla="*/ 546497 w 1350169"/>
                <a:gd name="connsiteY47" fmla="*/ 39290 h 1525190"/>
                <a:gd name="connsiteX48" fmla="*/ 546497 w 1350169"/>
                <a:gd name="connsiteY48" fmla="*/ 39290 h 1525190"/>
                <a:gd name="connsiteX49" fmla="*/ 621507 w 1350169"/>
                <a:gd name="connsiteY49" fmla="*/ 39290 h 1525190"/>
                <a:gd name="connsiteX50" fmla="*/ 621507 w 1350169"/>
                <a:gd name="connsiteY50" fmla="*/ 39290 h 1525190"/>
                <a:gd name="connsiteX51" fmla="*/ 675085 w 1350169"/>
                <a:gd name="connsiteY51" fmla="*/ 64293 h 1525190"/>
                <a:gd name="connsiteX52" fmla="*/ 735807 w 1350169"/>
                <a:gd name="connsiteY52" fmla="*/ 82153 h 1525190"/>
                <a:gd name="connsiteX53" fmla="*/ 792957 w 1350169"/>
                <a:gd name="connsiteY53" fmla="*/ 110728 h 1525190"/>
                <a:gd name="connsiteX54" fmla="*/ 846535 w 1350169"/>
                <a:gd name="connsiteY54" fmla="*/ 117872 h 1525190"/>
                <a:gd name="connsiteX55" fmla="*/ 917972 w 1350169"/>
                <a:gd name="connsiteY55" fmla="*/ 103584 h 1525190"/>
                <a:gd name="connsiteX56" fmla="*/ 960835 w 1350169"/>
                <a:gd name="connsiteY56" fmla="*/ 67865 h 1525190"/>
                <a:gd name="connsiteX57" fmla="*/ 1021557 w 1350169"/>
                <a:gd name="connsiteY57" fmla="*/ 0 h 1525190"/>
                <a:gd name="connsiteX58" fmla="*/ 1021557 w 1350169"/>
                <a:gd name="connsiteY58" fmla="*/ 107156 h 1525190"/>
                <a:gd name="connsiteX59" fmla="*/ 1028700 w 1350169"/>
                <a:gd name="connsiteY59" fmla="*/ 410765 h 1525190"/>
                <a:gd name="connsiteX60" fmla="*/ 1032272 w 1350169"/>
                <a:gd name="connsiteY60" fmla="*/ 489347 h 1525190"/>
                <a:gd name="connsiteX61" fmla="*/ 1025129 w 1350169"/>
                <a:gd name="connsiteY61" fmla="*/ 553640 h 1525190"/>
                <a:gd name="connsiteX62" fmla="*/ 985838 w 1350169"/>
                <a:gd name="connsiteY62" fmla="*/ 625078 h 1525190"/>
                <a:gd name="connsiteX63" fmla="*/ 950119 w 1350169"/>
                <a:gd name="connsiteY63" fmla="*/ 707231 h 1525190"/>
                <a:gd name="connsiteX64" fmla="*/ 850107 w 1350169"/>
                <a:gd name="connsiteY64" fmla="*/ 792956 h 1525190"/>
                <a:gd name="connsiteX65" fmla="*/ 810816 w 1350169"/>
                <a:gd name="connsiteY65" fmla="*/ 810815 h 1525190"/>
                <a:gd name="connsiteX66" fmla="*/ 839391 w 1350169"/>
                <a:gd name="connsiteY66" fmla="*/ 878681 h 1525190"/>
                <a:gd name="connsiteX67" fmla="*/ 875110 w 1350169"/>
                <a:gd name="connsiteY67" fmla="*/ 946547 h 1525190"/>
                <a:gd name="connsiteX68" fmla="*/ 1010841 w 1350169"/>
                <a:gd name="connsiteY68" fmla="*/ 978693 h 1525190"/>
                <a:gd name="connsiteX69" fmla="*/ 1075135 w 1350169"/>
                <a:gd name="connsiteY69" fmla="*/ 1003697 h 1525190"/>
                <a:gd name="connsiteX70" fmla="*/ 1164432 w 1350169"/>
                <a:gd name="connsiteY70" fmla="*/ 1060847 h 1525190"/>
                <a:gd name="connsiteX71" fmla="*/ 1253729 w 1350169"/>
                <a:gd name="connsiteY71" fmla="*/ 1110853 h 1525190"/>
                <a:gd name="connsiteX72" fmla="*/ 1310879 w 1350169"/>
                <a:gd name="connsiteY72" fmla="*/ 1178718 h 1525190"/>
                <a:gd name="connsiteX73" fmla="*/ 1343025 w 1350169"/>
                <a:gd name="connsiteY73" fmla="*/ 1232297 h 1525190"/>
                <a:gd name="connsiteX74" fmla="*/ 1346597 w 1350169"/>
                <a:gd name="connsiteY74" fmla="*/ 1282303 h 1525190"/>
                <a:gd name="connsiteX75" fmla="*/ 1346597 w 1350169"/>
                <a:gd name="connsiteY75" fmla="*/ 1335881 h 1525190"/>
                <a:gd name="connsiteX76" fmla="*/ 1350169 w 1350169"/>
                <a:gd name="connsiteY76" fmla="*/ 1389459 h 1525190"/>
                <a:gd name="connsiteX77" fmla="*/ 1350169 w 1350169"/>
                <a:gd name="connsiteY77" fmla="*/ 1443037 h 1525190"/>
                <a:gd name="connsiteX78" fmla="*/ 1350169 w 1350169"/>
                <a:gd name="connsiteY78" fmla="*/ 1525190 h 1525190"/>
                <a:gd name="connsiteX79" fmla="*/ 0 w 1350169"/>
                <a:gd name="connsiteY79" fmla="*/ 1521618 h 1525190"/>
                <a:gd name="connsiteX0" fmla="*/ 0 w 1350169"/>
                <a:gd name="connsiteY0" fmla="*/ 1521618 h 1525190"/>
                <a:gd name="connsiteX1" fmla="*/ 0 w 1350169"/>
                <a:gd name="connsiteY1" fmla="*/ 1521618 h 1525190"/>
                <a:gd name="connsiteX2" fmla="*/ 3572 w 1350169"/>
                <a:gd name="connsiteY2" fmla="*/ 1318022 h 1525190"/>
                <a:gd name="connsiteX3" fmla="*/ 3572 w 1350169"/>
                <a:gd name="connsiteY3" fmla="*/ 1318022 h 1525190"/>
                <a:gd name="connsiteX4" fmla="*/ 17860 w 1350169"/>
                <a:gd name="connsiteY4" fmla="*/ 1253728 h 1525190"/>
                <a:gd name="connsiteX5" fmla="*/ 17860 w 1350169"/>
                <a:gd name="connsiteY5" fmla="*/ 1253728 h 1525190"/>
                <a:gd name="connsiteX6" fmla="*/ 25004 w 1350169"/>
                <a:gd name="connsiteY6" fmla="*/ 1207293 h 1525190"/>
                <a:gd name="connsiteX7" fmla="*/ 25004 w 1350169"/>
                <a:gd name="connsiteY7" fmla="*/ 1207293 h 1525190"/>
                <a:gd name="connsiteX8" fmla="*/ 42149 w 1350169"/>
                <a:gd name="connsiteY8" fmla="*/ 1183481 h 1525190"/>
                <a:gd name="connsiteX9" fmla="*/ 60722 w 1350169"/>
                <a:gd name="connsiteY9" fmla="*/ 1150143 h 1525190"/>
                <a:gd name="connsiteX10" fmla="*/ 60722 w 1350169"/>
                <a:gd name="connsiteY10" fmla="*/ 1150143 h 1525190"/>
                <a:gd name="connsiteX11" fmla="*/ 100013 w 1350169"/>
                <a:gd name="connsiteY11" fmla="*/ 1110853 h 1525190"/>
                <a:gd name="connsiteX12" fmla="*/ 132160 w 1350169"/>
                <a:gd name="connsiteY12" fmla="*/ 1075134 h 1525190"/>
                <a:gd name="connsiteX13" fmla="*/ 160735 w 1350169"/>
                <a:gd name="connsiteY13" fmla="*/ 1053703 h 1525190"/>
                <a:gd name="connsiteX14" fmla="*/ 160735 w 1350169"/>
                <a:gd name="connsiteY14" fmla="*/ 1053703 h 1525190"/>
                <a:gd name="connsiteX15" fmla="*/ 196454 w 1350169"/>
                <a:gd name="connsiteY15" fmla="*/ 1032272 h 1525190"/>
                <a:gd name="connsiteX16" fmla="*/ 217885 w 1350169"/>
                <a:gd name="connsiteY16" fmla="*/ 1017984 h 1525190"/>
                <a:gd name="connsiteX17" fmla="*/ 217885 w 1350169"/>
                <a:gd name="connsiteY17" fmla="*/ 1017984 h 1525190"/>
                <a:gd name="connsiteX18" fmla="*/ 265272 w 1350169"/>
                <a:gd name="connsiteY18" fmla="*/ 999887 h 1525190"/>
                <a:gd name="connsiteX19" fmla="*/ 300038 w 1350169"/>
                <a:gd name="connsiteY19" fmla="*/ 989409 h 1525190"/>
                <a:gd name="connsiteX20" fmla="*/ 321469 w 1350169"/>
                <a:gd name="connsiteY20" fmla="*/ 982265 h 1525190"/>
                <a:gd name="connsiteX21" fmla="*/ 353616 w 1350169"/>
                <a:gd name="connsiteY21" fmla="*/ 964406 h 1525190"/>
                <a:gd name="connsiteX22" fmla="*/ 407194 w 1350169"/>
                <a:gd name="connsiteY22" fmla="*/ 964406 h 1525190"/>
                <a:gd name="connsiteX23" fmla="*/ 407194 w 1350169"/>
                <a:gd name="connsiteY23" fmla="*/ 964406 h 1525190"/>
                <a:gd name="connsiteX24" fmla="*/ 464344 w 1350169"/>
                <a:gd name="connsiteY24" fmla="*/ 925115 h 1525190"/>
                <a:gd name="connsiteX25" fmla="*/ 510779 w 1350169"/>
                <a:gd name="connsiteY25" fmla="*/ 917972 h 1525190"/>
                <a:gd name="connsiteX26" fmla="*/ 525066 w 1350169"/>
                <a:gd name="connsiteY26" fmla="*/ 814387 h 1525190"/>
                <a:gd name="connsiteX27" fmla="*/ 525066 w 1350169"/>
                <a:gd name="connsiteY27" fmla="*/ 782240 h 1525190"/>
                <a:gd name="connsiteX28" fmla="*/ 492919 w 1350169"/>
                <a:gd name="connsiteY28" fmla="*/ 760809 h 1525190"/>
                <a:gd name="connsiteX29" fmla="*/ 489347 w 1350169"/>
                <a:gd name="connsiteY29" fmla="*/ 750093 h 1525190"/>
                <a:gd name="connsiteX30" fmla="*/ 482204 w 1350169"/>
                <a:gd name="connsiteY30" fmla="*/ 735806 h 1525190"/>
                <a:gd name="connsiteX31" fmla="*/ 475060 w 1350169"/>
                <a:gd name="connsiteY31" fmla="*/ 735806 h 1525190"/>
                <a:gd name="connsiteX32" fmla="*/ 475060 w 1350169"/>
                <a:gd name="connsiteY32" fmla="*/ 735806 h 1525190"/>
                <a:gd name="connsiteX33" fmla="*/ 400050 w 1350169"/>
                <a:gd name="connsiteY33" fmla="*/ 660797 h 1525190"/>
                <a:gd name="connsiteX34" fmla="*/ 367904 w 1350169"/>
                <a:gd name="connsiteY34" fmla="*/ 603647 h 1525190"/>
                <a:gd name="connsiteX35" fmla="*/ 367904 w 1350169"/>
                <a:gd name="connsiteY35" fmla="*/ 600075 h 1525190"/>
                <a:gd name="connsiteX36" fmla="*/ 367904 w 1350169"/>
                <a:gd name="connsiteY36" fmla="*/ 600075 h 1525190"/>
                <a:gd name="connsiteX37" fmla="*/ 364332 w 1350169"/>
                <a:gd name="connsiteY37" fmla="*/ 510778 h 1525190"/>
                <a:gd name="connsiteX38" fmla="*/ 364332 w 1350169"/>
                <a:gd name="connsiteY38" fmla="*/ 510778 h 1525190"/>
                <a:gd name="connsiteX39" fmla="*/ 353616 w 1350169"/>
                <a:gd name="connsiteY39" fmla="*/ 450056 h 1525190"/>
                <a:gd name="connsiteX40" fmla="*/ 350044 w 1350169"/>
                <a:gd name="connsiteY40" fmla="*/ 410765 h 1525190"/>
                <a:gd name="connsiteX41" fmla="*/ 350044 w 1350169"/>
                <a:gd name="connsiteY41" fmla="*/ 321468 h 1525190"/>
                <a:gd name="connsiteX42" fmla="*/ 346472 w 1350169"/>
                <a:gd name="connsiteY42" fmla="*/ 232172 h 1525190"/>
                <a:gd name="connsiteX43" fmla="*/ 367904 w 1350169"/>
                <a:gd name="connsiteY43" fmla="*/ 150018 h 1525190"/>
                <a:gd name="connsiteX44" fmla="*/ 425054 w 1350169"/>
                <a:gd name="connsiteY44" fmla="*/ 96440 h 1525190"/>
                <a:gd name="connsiteX45" fmla="*/ 485775 w 1350169"/>
                <a:gd name="connsiteY45" fmla="*/ 67865 h 1525190"/>
                <a:gd name="connsiteX46" fmla="*/ 525066 w 1350169"/>
                <a:gd name="connsiteY46" fmla="*/ 50006 h 1525190"/>
                <a:gd name="connsiteX47" fmla="*/ 546497 w 1350169"/>
                <a:gd name="connsiteY47" fmla="*/ 39290 h 1525190"/>
                <a:gd name="connsiteX48" fmla="*/ 546497 w 1350169"/>
                <a:gd name="connsiteY48" fmla="*/ 39290 h 1525190"/>
                <a:gd name="connsiteX49" fmla="*/ 621507 w 1350169"/>
                <a:gd name="connsiteY49" fmla="*/ 39290 h 1525190"/>
                <a:gd name="connsiteX50" fmla="*/ 621507 w 1350169"/>
                <a:gd name="connsiteY50" fmla="*/ 39290 h 1525190"/>
                <a:gd name="connsiteX51" fmla="*/ 675085 w 1350169"/>
                <a:gd name="connsiteY51" fmla="*/ 64293 h 1525190"/>
                <a:gd name="connsiteX52" fmla="*/ 735807 w 1350169"/>
                <a:gd name="connsiteY52" fmla="*/ 82153 h 1525190"/>
                <a:gd name="connsiteX53" fmla="*/ 792957 w 1350169"/>
                <a:gd name="connsiteY53" fmla="*/ 110728 h 1525190"/>
                <a:gd name="connsiteX54" fmla="*/ 846535 w 1350169"/>
                <a:gd name="connsiteY54" fmla="*/ 117872 h 1525190"/>
                <a:gd name="connsiteX55" fmla="*/ 917972 w 1350169"/>
                <a:gd name="connsiteY55" fmla="*/ 103584 h 1525190"/>
                <a:gd name="connsiteX56" fmla="*/ 960835 w 1350169"/>
                <a:gd name="connsiteY56" fmla="*/ 67865 h 1525190"/>
                <a:gd name="connsiteX57" fmla="*/ 1021557 w 1350169"/>
                <a:gd name="connsiteY57" fmla="*/ 0 h 1525190"/>
                <a:gd name="connsiteX58" fmla="*/ 1021557 w 1350169"/>
                <a:gd name="connsiteY58" fmla="*/ 107156 h 1525190"/>
                <a:gd name="connsiteX59" fmla="*/ 1028700 w 1350169"/>
                <a:gd name="connsiteY59" fmla="*/ 410765 h 1525190"/>
                <a:gd name="connsiteX60" fmla="*/ 1032272 w 1350169"/>
                <a:gd name="connsiteY60" fmla="*/ 489347 h 1525190"/>
                <a:gd name="connsiteX61" fmla="*/ 1025129 w 1350169"/>
                <a:gd name="connsiteY61" fmla="*/ 553640 h 1525190"/>
                <a:gd name="connsiteX62" fmla="*/ 985838 w 1350169"/>
                <a:gd name="connsiteY62" fmla="*/ 625078 h 1525190"/>
                <a:gd name="connsiteX63" fmla="*/ 950119 w 1350169"/>
                <a:gd name="connsiteY63" fmla="*/ 707231 h 1525190"/>
                <a:gd name="connsiteX64" fmla="*/ 850107 w 1350169"/>
                <a:gd name="connsiteY64" fmla="*/ 792956 h 1525190"/>
                <a:gd name="connsiteX65" fmla="*/ 810816 w 1350169"/>
                <a:gd name="connsiteY65" fmla="*/ 810815 h 1525190"/>
                <a:gd name="connsiteX66" fmla="*/ 839391 w 1350169"/>
                <a:gd name="connsiteY66" fmla="*/ 878681 h 1525190"/>
                <a:gd name="connsiteX67" fmla="*/ 875110 w 1350169"/>
                <a:gd name="connsiteY67" fmla="*/ 946547 h 1525190"/>
                <a:gd name="connsiteX68" fmla="*/ 1010841 w 1350169"/>
                <a:gd name="connsiteY68" fmla="*/ 978693 h 1525190"/>
                <a:gd name="connsiteX69" fmla="*/ 1075135 w 1350169"/>
                <a:gd name="connsiteY69" fmla="*/ 1003697 h 1525190"/>
                <a:gd name="connsiteX70" fmla="*/ 1164432 w 1350169"/>
                <a:gd name="connsiteY70" fmla="*/ 1060847 h 1525190"/>
                <a:gd name="connsiteX71" fmla="*/ 1253729 w 1350169"/>
                <a:gd name="connsiteY71" fmla="*/ 1110853 h 1525190"/>
                <a:gd name="connsiteX72" fmla="*/ 1310879 w 1350169"/>
                <a:gd name="connsiteY72" fmla="*/ 1178718 h 1525190"/>
                <a:gd name="connsiteX73" fmla="*/ 1343025 w 1350169"/>
                <a:gd name="connsiteY73" fmla="*/ 1232297 h 1525190"/>
                <a:gd name="connsiteX74" fmla="*/ 1346597 w 1350169"/>
                <a:gd name="connsiteY74" fmla="*/ 1282303 h 1525190"/>
                <a:gd name="connsiteX75" fmla="*/ 1346597 w 1350169"/>
                <a:gd name="connsiteY75" fmla="*/ 1335881 h 1525190"/>
                <a:gd name="connsiteX76" fmla="*/ 1350169 w 1350169"/>
                <a:gd name="connsiteY76" fmla="*/ 1389459 h 1525190"/>
                <a:gd name="connsiteX77" fmla="*/ 1350169 w 1350169"/>
                <a:gd name="connsiteY77" fmla="*/ 1443037 h 1525190"/>
                <a:gd name="connsiteX78" fmla="*/ 1350169 w 1350169"/>
                <a:gd name="connsiteY78" fmla="*/ 1525190 h 1525190"/>
                <a:gd name="connsiteX79" fmla="*/ 0 w 1350169"/>
                <a:gd name="connsiteY79" fmla="*/ 1521618 h 1525190"/>
                <a:gd name="connsiteX0" fmla="*/ 0 w 1350169"/>
                <a:gd name="connsiteY0" fmla="*/ 1521618 h 1525190"/>
                <a:gd name="connsiteX1" fmla="*/ 0 w 1350169"/>
                <a:gd name="connsiteY1" fmla="*/ 1521618 h 1525190"/>
                <a:gd name="connsiteX2" fmla="*/ 3572 w 1350169"/>
                <a:gd name="connsiteY2" fmla="*/ 1318022 h 1525190"/>
                <a:gd name="connsiteX3" fmla="*/ 3572 w 1350169"/>
                <a:gd name="connsiteY3" fmla="*/ 1318022 h 1525190"/>
                <a:gd name="connsiteX4" fmla="*/ 17860 w 1350169"/>
                <a:gd name="connsiteY4" fmla="*/ 1253728 h 1525190"/>
                <a:gd name="connsiteX5" fmla="*/ 17860 w 1350169"/>
                <a:gd name="connsiteY5" fmla="*/ 1253728 h 1525190"/>
                <a:gd name="connsiteX6" fmla="*/ 25004 w 1350169"/>
                <a:gd name="connsiteY6" fmla="*/ 1207293 h 1525190"/>
                <a:gd name="connsiteX7" fmla="*/ 25004 w 1350169"/>
                <a:gd name="connsiteY7" fmla="*/ 1207293 h 1525190"/>
                <a:gd name="connsiteX8" fmla="*/ 42149 w 1350169"/>
                <a:gd name="connsiteY8" fmla="*/ 1183481 h 1525190"/>
                <a:gd name="connsiteX9" fmla="*/ 60722 w 1350169"/>
                <a:gd name="connsiteY9" fmla="*/ 1150143 h 1525190"/>
                <a:gd name="connsiteX10" fmla="*/ 60722 w 1350169"/>
                <a:gd name="connsiteY10" fmla="*/ 1150143 h 1525190"/>
                <a:gd name="connsiteX11" fmla="*/ 100013 w 1350169"/>
                <a:gd name="connsiteY11" fmla="*/ 1110853 h 1525190"/>
                <a:gd name="connsiteX12" fmla="*/ 132160 w 1350169"/>
                <a:gd name="connsiteY12" fmla="*/ 1075134 h 1525190"/>
                <a:gd name="connsiteX13" fmla="*/ 160735 w 1350169"/>
                <a:gd name="connsiteY13" fmla="*/ 1053703 h 1525190"/>
                <a:gd name="connsiteX14" fmla="*/ 160735 w 1350169"/>
                <a:gd name="connsiteY14" fmla="*/ 1053703 h 1525190"/>
                <a:gd name="connsiteX15" fmla="*/ 196454 w 1350169"/>
                <a:gd name="connsiteY15" fmla="*/ 1032272 h 1525190"/>
                <a:gd name="connsiteX16" fmla="*/ 217885 w 1350169"/>
                <a:gd name="connsiteY16" fmla="*/ 1017984 h 1525190"/>
                <a:gd name="connsiteX17" fmla="*/ 217885 w 1350169"/>
                <a:gd name="connsiteY17" fmla="*/ 1017984 h 1525190"/>
                <a:gd name="connsiteX18" fmla="*/ 265272 w 1350169"/>
                <a:gd name="connsiteY18" fmla="*/ 999887 h 1525190"/>
                <a:gd name="connsiteX19" fmla="*/ 300038 w 1350169"/>
                <a:gd name="connsiteY19" fmla="*/ 989409 h 1525190"/>
                <a:gd name="connsiteX20" fmla="*/ 321469 w 1350169"/>
                <a:gd name="connsiteY20" fmla="*/ 982265 h 1525190"/>
                <a:gd name="connsiteX21" fmla="*/ 353616 w 1350169"/>
                <a:gd name="connsiteY21" fmla="*/ 964406 h 1525190"/>
                <a:gd name="connsiteX22" fmla="*/ 407194 w 1350169"/>
                <a:gd name="connsiteY22" fmla="*/ 964406 h 1525190"/>
                <a:gd name="connsiteX23" fmla="*/ 407194 w 1350169"/>
                <a:gd name="connsiteY23" fmla="*/ 954881 h 1525190"/>
                <a:gd name="connsiteX24" fmla="*/ 464344 w 1350169"/>
                <a:gd name="connsiteY24" fmla="*/ 925115 h 1525190"/>
                <a:gd name="connsiteX25" fmla="*/ 510779 w 1350169"/>
                <a:gd name="connsiteY25" fmla="*/ 917972 h 1525190"/>
                <a:gd name="connsiteX26" fmla="*/ 525066 w 1350169"/>
                <a:gd name="connsiteY26" fmla="*/ 814387 h 1525190"/>
                <a:gd name="connsiteX27" fmla="*/ 525066 w 1350169"/>
                <a:gd name="connsiteY27" fmla="*/ 782240 h 1525190"/>
                <a:gd name="connsiteX28" fmla="*/ 492919 w 1350169"/>
                <a:gd name="connsiteY28" fmla="*/ 760809 h 1525190"/>
                <a:gd name="connsiteX29" fmla="*/ 489347 w 1350169"/>
                <a:gd name="connsiteY29" fmla="*/ 750093 h 1525190"/>
                <a:gd name="connsiteX30" fmla="*/ 482204 w 1350169"/>
                <a:gd name="connsiteY30" fmla="*/ 735806 h 1525190"/>
                <a:gd name="connsiteX31" fmla="*/ 475060 w 1350169"/>
                <a:gd name="connsiteY31" fmla="*/ 735806 h 1525190"/>
                <a:gd name="connsiteX32" fmla="*/ 475060 w 1350169"/>
                <a:gd name="connsiteY32" fmla="*/ 735806 h 1525190"/>
                <a:gd name="connsiteX33" fmla="*/ 400050 w 1350169"/>
                <a:gd name="connsiteY33" fmla="*/ 660797 h 1525190"/>
                <a:gd name="connsiteX34" fmla="*/ 367904 w 1350169"/>
                <a:gd name="connsiteY34" fmla="*/ 603647 h 1525190"/>
                <a:gd name="connsiteX35" fmla="*/ 367904 w 1350169"/>
                <a:gd name="connsiteY35" fmla="*/ 600075 h 1525190"/>
                <a:gd name="connsiteX36" fmla="*/ 367904 w 1350169"/>
                <a:gd name="connsiteY36" fmla="*/ 600075 h 1525190"/>
                <a:gd name="connsiteX37" fmla="*/ 364332 w 1350169"/>
                <a:gd name="connsiteY37" fmla="*/ 510778 h 1525190"/>
                <a:gd name="connsiteX38" fmla="*/ 364332 w 1350169"/>
                <a:gd name="connsiteY38" fmla="*/ 510778 h 1525190"/>
                <a:gd name="connsiteX39" fmla="*/ 353616 w 1350169"/>
                <a:gd name="connsiteY39" fmla="*/ 450056 h 1525190"/>
                <a:gd name="connsiteX40" fmla="*/ 350044 w 1350169"/>
                <a:gd name="connsiteY40" fmla="*/ 410765 h 1525190"/>
                <a:gd name="connsiteX41" fmla="*/ 350044 w 1350169"/>
                <a:gd name="connsiteY41" fmla="*/ 321468 h 1525190"/>
                <a:gd name="connsiteX42" fmla="*/ 346472 w 1350169"/>
                <a:gd name="connsiteY42" fmla="*/ 232172 h 1525190"/>
                <a:gd name="connsiteX43" fmla="*/ 367904 w 1350169"/>
                <a:gd name="connsiteY43" fmla="*/ 150018 h 1525190"/>
                <a:gd name="connsiteX44" fmla="*/ 425054 w 1350169"/>
                <a:gd name="connsiteY44" fmla="*/ 96440 h 1525190"/>
                <a:gd name="connsiteX45" fmla="*/ 485775 w 1350169"/>
                <a:gd name="connsiteY45" fmla="*/ 67865 h 1525190"/>
                <a:gd name="connsiteX46" fmla="*/ 525066 w 1350169"/>
                <a:gd name="connsiteY46" fmla="*/ 50006 h 1525190"/>
                <a:gd name="connsiteX47" fmla="*/ 546497 w 1350169"/>
                <a:gd name="connsiteY47" fmla="*/ 39290 h 1525190"/>
                <a:gd name="connsiteX48" fmla="*/ 546497 w 1350169"/>
                <a:gd name="connsiteY48" fmla="*/ 39290 h 1525190"/>
                <a:gd name="connsiteX49" fmla="*/ 621507 w 1350169"/>
                <a:gd name="connsiteY49" fmla="*/ 39290 h 1525190"/>
                <a:gd name="connsiteX50" fmla="*/ 621507 w 1350169"/>
                <a:gd name="connsiteY50" fmla="*/ 39290 h 1525190"/>
                <a:gd name="connsiteX51" fmla="*/ 675085 w 1350169"/>
                <a:gd name="connsiteY51" fmla="*/ 64293 h 1525190"/>
                <a:gd name="connsiteX52" fmla="*/ 735807 w 1350169"/>
                <a:gd name="connsiteY52" fmla="*/ 82153 h 1525190"/>
                <a:gd name="connsiteX53" fmla="*/ 792957 w 1350169"/>
                <a:gd name="connsiteY53" fmla="*/ 110728 h 1525190"/>
                <a:gd name="connsiteX54" fmla="*/ 846535 w 1350169"/>
                <a:gd name="connsiteY54" fmla="*/ 117872 h 1525190"/>
                <a:gd name="connsiteX55" fmla="*/ 917972 w 1350169"/>
                <a:gd name="connsiteY55" fmla="*/ 103584 h 1525190"/>
                <a:gd name="connsiteX56" fmla="*/ 960835 w 1350169"/>
                <a:gd name="connsiteY56" fmla="*/ 67865 h 1525190"/>
                <a:gd name="connsiteX57" fmla="*/ 1021557 w 1350169"/>
                <a:gd name="connsiteY57" fmla="*/ 0 h 1525190"/>
                <a:gd name="connsiteX58" fmla="*/ 1021557 w 1350169"/>
                <a:gd name="connsiteY58" fmla="*/ 107156 h 1525190"/>
                <a:gd name="connsiteX59" fmla="*/ 1028700 w 1350169"/>
                <a:gd name="connsiteY59" fmla="*/ 410765 h 1525190"/>
                <a:gd name="connsiteX60" fmla="*/ 1032272 w 1350169"/>
                <a:gd name="connsiteY60" fmla="*/ 489347 h 1525190"/>
                <a:gd name="connsiteX61" fmla="*/ 1025129 w 1350169"/>
                <a:gd name="connsiteY61" fmla="*/ 553640 h 1525190"/>
                <a:gd name="connsiteX62" fmla="*/ 985838 w 1350169"/>
                <a:gd name="connsiteY62" fmla="*/ 625078 h 1525190"/>
                <a:gd name="connsiteX63" fmla="*/ 950119 w 1350169"/>
                <a:gd name="connsiteY63" fmla="*/ 707231 h 1525190"/>
                <a:gd name="connsiteX64" fmla="*/ 850107 w 1350169"/>
                <a:gd name="connsiteY64" fmla="*/ 792956 h 1525190"/>
                <a:gd name="connsiteX65" fmla="*/ 810816 w 1350169"/>
                <a:gd name="connsiteY65" fmla="*/ 810815 h 1525190"/>
                <a:gd name="connsiteX66" fmla="*/ 839391 w 1350169"/>
                <a:gd name="connsiteY66" fmla="*/ 878681 h 1525190"/>
                <a:gd name="connsiteX67" fmla="*/ 875110 w 1350169"/>
                <a:gd name="connsiteY67" fmla="*/ 946547 h 1525190"/>
                <a:gd name="connsiteX68" fmla="*/ 1010841 w 1350169"/>
                <a:gd name="connsiteY68" fmla="*/ 978693 h 1525190"/>
                <a:gd name="connsiteX69" fmla="*/ 1075135 w 1350169"/>
                <a:gd name="connsiteY69" fmla="*/ 1003697 h 1525190"/>
                <a:gd name="connsiteX70" fmla="*/ 1164432 w 1350169"/>
                <a:gd name="connsiteY70" fmla="*/ 1060847 h 1525190"/>
                <a:gd name="connsiteX71" fmla="*/ 1253729 w 1350169"/>
                <a:gd name="connsiteY71" fmla="*/ 1110853 h 1525190"/>
                <a:gd name="connsiteX72" fmla="*/ 1310879 w 1350169"/>
                <a:gd name="connsiteY72" fmla="*/ 1178718 h 1525190"/>
                <a:gd name="connsiteX73" fmla="*/ 1343025 w 1350169"/>
                <a:gd name="connsiteY73" fmla="*/ 1232297 h 1525190"/>
                <a:gd name="connsiteX74" fmla="*/ 1346597 w 1350169"/>
                <a:gd name="connsiteY74" fmla="*/ 1282303 h 1525190"/>
                <a:gd name="connsiteX75" fmla="*/ 1346597 w 1350169"/>
                <a:gd name="connsiteY75" fmla="*/ 1335881 h 1525190"/>
                <a:gd name="connsiteX76" fmla="*/ 1350169 w 1350169"/>
                <a:gd name="connsiteY76" fmla="*/ 1389459 h 1525190"/>
                <a:gd name="connsiteX77" fmla="*/ 1350169 w 1350169"/>
                <a:gd name="connsiteY77" fmla="*/ 1443037 h 1525190"/>
                <a:gd name="connsiteX78" fmla="*/ 1350169 w 1350169"/>
                <a:gd name="connsiteY78" fmla="*/ 1525190 h 1525190"/>
                <a:gd name="connsiteX79" fmla="*/ 0 w 1350169"/>
                <a:gd name="connsiteY79" fmla="*/ 1521618 h 1525190"/>
                <a:gd name="connsiteX0" fmla="*/ 0 w 1350169"/>
                <a:gd name="connsiteY0" fmla="*/ 1521618 h 1525190"/>
                <a:gd name="connsiteX1" fmla="*/ 0 w 1350169"/>
                <a:gd name="connsiteY1" fmla="*/ 1521618 h 1525190"/>
                <a:gd name="connsiteX2" fmla="*/ 3572 w 1350169"/>
                <a:gd name="connsiteY2" fmla="*/ 1318022 h 1525190"/>
                <a:gd name="connsiteX3" fmla="*/ 3572 w 1350169"/>
                <a:gd name="connsiteY3" fmla="*/ 1318022 h 1525190"/>
                <a:gd name="connsiteX4" fmla="*/ 17860 w 1350169"/>
                <a:gd name="connsiteY4" fmla="*/ 1253728 h 1525190"/>
                <a:gd name="connsiteX5" fmla="*/ 17860 w 1350169"/>
                <a:gd name="connsiteY5" fmla="*/ 1253728 h 1525190"/>
                <a:gd name="connsiteX6" fmla="*/ 25004 w 1350169"/>
                <a:gd name="connsiteY6" fmla="*/ 1207293 h 1525190"/>
                <a:gd name="connsiteX7" fmla="*/ 25004 w 1350169"/>
                <a:gd name="connsiteY7" fmla="*/ 1207293 h 1525190"/>
                <a:gd name="connsiteX8" fmla="*/ 42149 w 1350169"/>
                <a:gd name="connsiteY8" fmla="*/ 1183481 h 1525190"/>
                <a:gd name="connsiteX9" fmla="*/ 60722 w 1350169"/>
                <a:gd name="connsiteY9" fmla="*/ 1150143 h 1525190"/>
                <a:gd name="connsiteX10" fmla="*/ 60722 w 1350169"/>
                <a:gd name="connsiteY10" fmla="*/ 1150143 h 1525190"/>
                <a:gd name="connsiteX11" fmla="*/ 100013 w 1350169"/>
                <a:gd name="connsiteY11" fmla="*/ 1110853 h 1525190"/>
                <a:gd name="connsiteX12" fmla="*/ 132160 w 1350169"/>
                <a:gd name="connsiteY12" fmla="*/ 1075134 h 1525190"/>
                <a:gd name="connsiteX13" fmla="*/ 160735 w 1350169"/>
                <a:gd name="connsiteY13" fmla="*/ 1053703 h 1525190"/>
                <a:gd name="connsiteX14" fmla="*/ 160735 w 1350169"/>
                <a:gd name="connsiteY14" fmla="*/ 1053703 h 1525190"/>
                <a:gd name="connsiteX15" fmla="*/ 196454 w 1350169"/>
                <a:gd name="connsiteY15" fmla="*/ 1032272 h 1525190"/>
                <a:gd name="connsiteX16" fmla="*/ 217885 w 1350169"/>
                <a:gd name="connsiteY16" fmla="*/ 1017984 h 1525190"/>
                <a:gd name="connsiteX17" fmla="*/ 217885 w 1350169"/>
                <a:gd name="connsiteY17" fmla="*/ 1017984 h 1525190"/>
                <a:gd name="connsiteX18" fmla="*/ 265272 w 1350169"/>
                <a:gd name="connsiteY18" fmla="*/ 999887 h 1525190"/>
                <a:gd name="connsiteX19" fmla="*/ 300038 w 1350169"/>
                <a:gd name="connsiteY19" fmla="*/ 989409 h 1525190"/>
                <a:gd name="connsiteX20" fmla="*/ 321469 w 1350169"/>
                <a:gd name="connsiteY20" fmla="*/ 982265 h 1525190"/>
                <a:gd name="connsiteX21" fmla="*/ 353616 w 1350169"/>
                <a:gd name="connsiteY21" fmla="*/ 964406 h 1525190"/>
                <a:gd name="connsiteX22" fmla="*/ 443389 w 1350169"/>
                <a:gd name="connsiteY22" fmla="*/ 1040606 h 1525190"/>
                <a:gd name="connsiteX23" fmla="*/ 407194 w 1350169"/>
                <a:gd name="connsiteY23" fmla="*/ 954881 h 1525190"/>
                <a:gd name="connsiteX24" fmla="*/ 464344 w 1350169"/>
                <a:gd name="connsiteY24" fmla="*/ 925115 h 1525190"/>
                <a:gd name="connsiteX25" fmla="*/ 510779 w 1350169"/>
                <a:gd name="connsiteY25" fmla="*/ 917972 h 1525190"/>
                <a:gd name="connsiteX26" fmla="*/ 525066 w 1350169"/>
                <a:gd name="connsiteY26" fmla="*/ 814387 h 1525190"/>
                <a:gd name="connsiteX27" fmla="*/ 525066 w 1350169"/>
                <a:gd name="connsiteY27" fmla="*/ 782240 h 1525190"/>
                <a:gd name="connsiteX28" fmla="*/ 492919 w 1350169"/>
                <a:gd name="connsiteY28" fmla="*/ 760809 h 1525190"/>
                <a:gd name="connsiteX29" fmla="*/ 489347 w 1350169"/>
                <a:gd name="connsiteY29" fmla="*/ 750093 h 1525190"/>
                <a:gd name="connsiteX30" fmla="*/ 482204 w 1350169"/>
                <a:gd name="connsiteY30" fmla="*/ 735806 h 1525190"/>
                <a:gd name="connsiteX31" fmla="*/ 475060 w 1350169"/>
                <a:gd name="connsiteY31" fmla="*/ 735806 h 1525190"/>
                <a:gd name="connsiteX32" fmla="*/ 475060 w 1350169"/>
                <a:gd name="connsiteY32" fmla="*/ 735806 h 1525190"/>
                <a:gd name="connsiteX33" fmla="*/ 400050 w 1350169"/>
                <a:gd name="connsiteY33" fmla="*/ 660797 h 1525190"/>
                <a:gd name="connsiteX34" fmla="*/ 367904 w 1350169"/>
                <a:gd name="connsiteY34" fmla="*/ 603647 h 1525190"/>
                <a:gd name="connsiteX35" fmla="*/ 367904 w 1350169"/>
                <a:gd name="connsiteY35" fmla="*/ 600075 h 1525190"/>
                <a:gd name="connsiteX36" fmla="*/ 367904 w 1350169"/>
                <a:gd name="connsiteY36" fmla="*/ 600075 h 1525190"/>
                <a:gd name="connsiteX37" fmla="*/ 364332 w 1350169"/>
                <a:gd name="connsiteY37" fmla="*/ 510778 h 1525190"/>
                <a:gd name="connsiteX38" fmla="*/ 364332 w 1350169"/>
                <a:gd name="connsiteY38" fmla="*/ 510778 h 1525190"/>
                <a:gd name="connsiteX39" fmla="*/ 353616 w 1350169"/>
                <a:gd name="connsiteY39" fmla="*/ 450056 h 1525190"/>
                <a:gd name="connsiteX40" fmla="*/ 350044 w 1350169"/>
                <a:gd name="connsiteY40" fmla="*/ 410765 h 1525190"/>
                <a:gd name="connsiteX41" fmla="*/ 350044 w 1350169"/>
                <a:gd name="connsiteY41" fmla="*/ 321468 h 1525190"/>
                <a:gd name="connsiteX42" fmla="*/ 346472 w 1350169"/>
                <a:gd name="connsiteY42" fmla="*/ 232172 h 1525190"/>
                <a:gd name="connsiteX43" fmla="*/ 367904 w 1350169"/>
                <a:gd name="connsiteY43" fmla="*/ 150018 h 1525190"/>
                <a:gd name="connsiteX44" fmla="*/ 425054 w 1350169"/>
                <a:gd name="connsiteY44" fmla="*/ 96440 h 1525190"/>
                <a:gd name="connsiteX45" fmla="*/ 485775 w 1350169"/>
                <a:gd name="connsiteY45" fmla="*/ 67865 h 1525190"/>
                <a:gd name="connsiteX46" fmla="*/ 525066 w 1350169"/>
                <a:gd name="connsiteY46" fmla="*/ 50006 h 1525190"/>
                <a:gd name="connsiteX47" fmla="*/ 546497 w 1350169"/>
                <a:gd name="connsiteY47" fmla="*/ 39290 h 1525190"/>
                <a:gd name="connsiteX48" fmla="*/ 546497 w 1350169"/>
                <a:gd name="connsiteY48" fmla="*/ 39290 h 1525190"/>
                <a:gd name="connsiteX49" fmla="*/ 621507 w 1350169"/>
                <a:gd name="connsiteY49" fmla="*/ 39290 h 1525190"/>
                <a:gd name="connsiteX50" fmla="*/ 621507 w 1350169"/>
                <a:gd name="connsiteY50" fmla="*/ 39290 h 1525190"/>
                <a:gd name="connsiteX51" fmla="*/ 675085 w 1350169"/>
                <a:gd name="connsiteY51" fmla="*/ 64293 h 1525190"/>
                <a:gd name="connsiteX52" fmla="*/ 735807 w 1350169"/>
                <a:gd name="connsiteY52" fmla="*/ 82153 h 1525190"/>
                <a:gd name="connsiteX53" fmla="*/ 792957 w 1350169"/>
                <a:gd name="connsiteY53" fmla="*/ 110728 h 1525190"/>
                <a:gd name="connsiteX54" fmla="*/ 846535 w 1350169"/>
                <a:gd name="connsiteY54" fmla="*/ 117872 h 1525190"/>
                <a:gd name="connsiteX55" fmla="*/ 917972 w 1350169"/>
                <a:gd name="connsiteY55" fmla="*/ 103584 h 1525190"/>
                <a:gd name="connsiteX56" fmla="*/ 960835 w 1350169"/>
                <a:gd name="connsiteY56" fmla="*/ 67865 h 1525190"/>
                <a:gd name="connsiteX57" fmla="*/ 1021557 w 1350169"/>
                <a:gd name="connsiteY57" fmla="*/ 0 h 1525190"/>
                <a:gd name="connsiteX58" fmla="*/ 1021557 w 1350169"/>
                <a:gd name="connsiteY58" fmla="*/ 107156 h 1525190"/>
                <a:gd name="connsiteX59" fmla="*/ 1028700 w 1350169"/>
                <a:gd name="connsiteY59" fmla="*/ 410765 h 1525190"/>
                <a:gd name="connsiteX60" fmla="*/ 1032272 w 1350169"/>
                <a:gd name="connsiteY60" fmla="*/ 489347 h 1525190"/>
                <a:gd name="connsiteX61" fmla="*/ 1025129 w 1350169"/>
                <a:gd name="connsiteY61" fmla="*/ 553640 h 1525190"/>
                <a:gd name="connsiteX62" fmla="*/ 985838 w 1350169"/>
                <a:gd name="connsiteY62" fmla="*/ 625078 h 1525190"/>
                <a:gd name="connsiteX63" fmla="*/ 950119 w 1350169"/>
                <a:gd name="connsiteY63" fmla="*/ 707231 h 1525190"/>
                <a:gd name="connsiteX64" fmla="*/ 850107 w 1350169"/>
                <a:gd name="connsiteY64" fmla="*/ 792956 h 1525190"/>
                <a:gd name="connsiteX65" fmla="*/ 810816 w 1350169"/>
                <a:gd name="connsiteY65" fmla="*/ 810815 h 1525190"/>
                <a:gd name="connsiteX66" fmla="*/ 839391 w 1350169"/>
                <a:gd name="connsiteY66" fmla="*/ 878681 h 1525190"/>
                <a:gd name="connsiteX67" fmla="*/ 875110 w 1350169"/>
                <a:gd name="connsiteY67" fmla="*/ 946547 h 1525190"/>
                <a:gd name="connsiteX68" fmla="*/ 1010841 w 1350169"/>
                <a:gd name="connsiteY68" fmla="*/ 978693 h 1525190"/>
                <a:gd name="connsiteX69" fmla="*/ 1075135 w 1350169"/>
                <a:gd name="connsiteY69" fmla="*/ 1003697 h 1525190"/>
                <a:gd name="connsiteX70" fmla="*/ 1164432 w 1350169"/>
                <a:gd name="connsiteY70" fmla="*/ 1060847 h 1525190"/>
                <a:gd name="connsiteX71" fmla="*/ 1253729 w 1350169"/>
                <a:gd name="connsiteY71" fmla="*/ 1110853 h 1525190"/>
                <a:gd name="connsiteX72" fmla="*/ 1310879 w 1350169"/>
                <a:gd name="connsiteY72" fmla="*/ 1178718 h 1525190"/>
                <a:gd name="connsiteX73" fmla="*/ 1343025 w 1350169"/>
                <a:gd name="connsiteY73" fmla="*/ 1232297 h 1525190"/>
                <a:gd name="connsiteX74" fmla="*/ 1346597 w 1350169"/>
                <a:gd name="connsiteY74" fmla="*/ 1282303 h 1525190"/>
                <a:gd name="connsiteX75" fmla="*/ 1346597 w 1350169"/>
                <a:gd name="connsiteY75" fmla="*/ 1335881 h 1525190"/>
                <a:gd name="connsiteX76" fmla="*/ 1350169 w 1350169"/>
                <a:gd name="connsiteY76" fmla="*/ 1389459 h 1525190"/>
                <a:gd name="connsiteX77" fmla="*/ 1350169 w 1350169"/>
                <a:gd name="connsiteY77" fmla="*/ 1443037 h 1525190"/>
                <a:gd name="connsiteX78" fmla="*/ 1350169 w 1350169"/>
                <a:gd name="connsiteY78" fmla="*/ 1525190 h 1525190"/>
                <a:gd name="connsiteX79" fmla="*/ 0 w 1350169"/>
                <a:gd name="connsiteY79" fmla="*/ 1521618 h 1525190"/>
                <a:gd name="connsiteX0" fmla="*/ 0 w 1350169"/>
                <a:gd name="connsiteY0" fmla="*/ 1521618 h 1525190"/>
                <a:gd name="connsiteX1" fmla="*/ 0 w 1350169"/>
                <a:gd name="connsiteY1" fmla="*/ 1521618 h 1525190"/>
                <a:gd name="connsiteX2" fmla="*/ 3572 w 1350169"/>
                <a:gd name="connsiteY2" fmla="*/ 1318022 h 1525190"/>
                <a:gd name="connsiteX3" fmla="*/ 3572 w 1350169"/>
                <a:gd name="connsiteY3" fmla="*/ 1318022 h 1525190"/>
                <a:gd name="connsiteX4" fmla="*/ 17860 w 1350169"/>
                <a:gd name="connsiteY4" fmla="*/ 1253728 h 1525190"/>
                <a:gd name="connsiteX5" fmla="*/ 17860 w 1350169"/>
                <a:gd name="connsiteY5" fmla="*/ 1253728 h 1525190"/>
                <a:gd name="connsiteX6" fmla="*/ 25004 w 1350169"/>
                <a:gd name="connsiteY6" fmla="*/ 1207293 h 1525190"/>
                <a:gd name="connsiteX7" fmla="*/ 25004 w 1350169"/>
                <a:gd name="connsiteY7" fmla="*/ 1207293 h 1525190"/>
                <a:gd name="connsiteX8" fmla="*/ 42149 w 1350169"/>
                <a:gd name="connsiteY8" fmla="*/ 1183481 h 1525190"/>
                <a:gd name="connsiteX9" fmla="*/ 60722 w 1350169"/>
                <a:gd name="connsiteY9" fmla="*/ 1150143 h 1525190"/>
                <a:gd name="connsiteX10" fmla="*/ 60722 w 1350169"/>
                <a:gd name="connsiteY10" fmla="*/ 1150143 h 1525190"/>
                <a:gd name="connsiteX11" fmla="*/ 100013 w 1350169"/>
                <a:gd name="connsiteY11" fmla="*/ 1110853 h 1525190"/>
                <a:gd name="connsiteX12" fmla="*/ 132160 w 1350169"/>
                <a:gd name="connsiteY12" fmla="*/ 1075134 h 1525190"/>
                <a:gd name="connsiteX13" fmla="*/ 160735 w 1350169"/>
                <a:gd name="connsiteY13" fmla="*/ 1053703 h 1525190"/>
                <a:gd name="connsiteX14" fmla="*/ 160735 w 1350169"/>
                <a:gd name="connsiteY14" fmla="*/ 1053703 h 1525190"/>
                <a:gd name="connsiteX15" fmla="*/ 196454 w 1350169"/>
                <a:gd name="connsiteY15" fmla="*/ 1032272 h 1525190"/>
                <a:gd name="connsiteX16" fmla="*/ 217885 w 1350169"/>
                <a:gd name="connsiteY16" fmla="*/ 1017984 h 1525190"/>
                <a:gd name="connsiteX17" fmla="*/ 217885 w 1350169"/>
                <a:gd name="connsiteY17" fmla="*/ 1017984 h 1525190"/>
                <a:gd name="connsiteX18" fmla="*/ 265272 w 1350169"/>
                <a:gd name="connsiteY18" fmla="*/ 999887 h 1525190"/>
                <a:gd name="connsiteX19" fmla="*/ 300038 w 1350169"/>
                <a:gd name="connsiteY19" fmla="*/ 989409 h 1525190"/>
                <a:gd name="connsiteX20" fmla="*/ 321469 w 1350169"/>
                <a:gd name="connsiteY20" fmla="*/ 982265 h 1525190"/>
                <a:gd name="connsiteX21" fmla="*/ 353616 w 1350169"/>
                <a:gd name="connsiteY21" fmla="*/ 964406 h 1525190"/>
                <a:gd name="connsiteX22" fmla="*/ 391954 w 1350169"/>
                <a:gd name="connsiteY22" fmla="*/ 968216 h 1525190"/>
                <a:gd name="connsiteX23" fmla="*/ 407194 w 1350169"/>
                <a:gd name="connsiteY23" fmla="*/ 954881 h 1525190"/>
                <a:gd name="connsiteX24" fmla="*/ 464344 w 1350169"/>
                <a:gd name="connsiteY24" fmla="*/ 925115 h 1525190"/>
                <a:gd name="connsiteX25" fmla="*/ 510779 w 1350169"/>
                <a:gd name="connsiteY25" fmla="*/ 917972 h 1525190"/>
                <a:gd name="connsiteX26" fmla="*/ 525066 w 1350169"/>
                <a:gd name="connsiteY26" fmla="*/ 814387 h 1525190"/>
                <a:gd name="connsiteX27" fmla="*/ 525066 w 1350169"/>
                <a:gd name="connsiteY27" fmla="*/ 782240 h 1525190"/>
                <a:gd name="connsiteX28" fmla="*/ 492919 w 1350169"/>
                <a:gd name="connsiteY28" fmla="*/ 760809 h 1525190"/>
                <a:gd name="connsiteX29" fmla="*/ 489347 w 1350169"/>
                <a:gd name="connsiteY29" fmla="*/ 750093 h 1525190"/>
                <a:gd name="connsiteX30" fmla="*/ 482204 w 1350169"/>
                <a:gd name="connsiteY30" fmla="*/ 735806 h 1525190"/>
                <a:gd name="connsiteX31" fmla="*/ 475060 w 1350169"/>
                <a:gd name="connsiteY31" fmla="*/ 735806 h 1525190"/>
                <a:gd name="connsiteX32" fmla="*/ 475060 w 1350169"/>
                <a:gd name="connsiteY32" fmla="*/ 735806 h 1525190"/>
                <a:gd name="connsiteX33" fmla="*/ 400050 w 1350169"/>
                <a:gd name="connsiteY33" fmla="*/ 660797 h 1525190"/>
                <a:gd name="connsiteX34" fmla="*/ 367904 w 1350169"/>
                <a:gd name="connsiteY34" fmla="*/ 603647 h 1525190"/>
                <a:gd name="connsiteX35" fmla="*/ 367904 w 1350169"/>
                <a:gd name="connsiteY35" fmla="*/ 600075 h 1525190"/>
                <a:gd name="connsiteX36" fmla="*/ 367904 w 1350169"/>
                <a:gd name="connsiteY36" fmla="*/ 600075 h 1525190"/>
                <a:gd name="connsiteX37" fmla="*/ 364332 w 1350169"/>
                <a:gd name="connsiteY37" fmla="*/ 510778 h 1525190"/>
                <a:gd name="connsiteX38" fmla="*/ 364332 w 1350169"/>
                <a:gd name="connsiteY38" fmla="*/ 510778 h 1525190"/>
                <a:gd name="connsiteX39" fmla="*/ 353616 w 1350169"/>
                <a:gd name="connsiteY39" fmla="*/ 450056 h 1525190"/>
                <a:gd name="connsiteX40" fmla="*/ 350044 w 1350169"/>
                <a:gd name="connsiteY40" fmla="*/ 410765 h 1525190"/>
                <a:gd name="connsiteX41" fmla="*/ 350044 w 1350169"/>
                <a:gd name="connsiteY41" fmla="*/ 321468 h 1525190"/>
                <a:gd name="connsiteX42" fmla="*/ 346472 w 1350169"/>
                <a:gd name="connsiteY42" fmla="*/ 232172 h 1525190"/>
                <a:gd name="connsiteX43" fmla="*/ 367904 w 1350169"/>
                <a:gd name="connsiteY43" fmla="*/ 150018 h 1525190"/>
                <a:gd name="connsiteX44" fmla="*/ 425054 w 1350169"/>
                <a:gd name="connsiteY44" fmla="*/ 96440 h 1525190"/>
                <a:gd name="connsiteX45" fmla="*/ 485775 w 1350169"/>
                <a:gd name="connsiteY45" fmla="*/ 67865 h 1525190"/>
                <a:gd name="connsiteX46" fmla="*/ 525066 w 1350169"/>
                <a:gd name="connsiteY46" fmla="*/ 50006 h 1525190"/>
                <a:gd name="connsiteX47" fmla="*/ 546497 w 1350169"/>
                <a:gd name="connsiteY47" fmla="*/ 39290 h 1525190"/>
                <a:gd name="connsiteX48" fmla="*/ 546497 w 1350169"/>
                <a:gd name="connsiteY48" fmla="*/ 39290 h 1525190"/>
                <a:gd name="connsiteX49" fmla="*/ 621507 w 1350169"/>
                <a:gd name="connsiteY49" fmla="*/ 39290 h 1525190"/>
                <a:gd name="connsiteX50" fmla="*/ 621507 w 1350169"/>
                <a:gd name="connsiteY50" fmla="*/ 39290 h 1525190"/>
                <a:gd name="connsiteX51" fmla="*/ 675085 w 1350169"/>
                <a:gd name="connsiteY51" fmla="*/ 64293 h 1525190"/>
                <a:gd name="connsiteX52" fmla="*/ 735807 w 1350169"/>
                <a:gd name="connsiteY52" fmla="*/ 82153 h 1525190"/>
                <a:gd name="connsiteX53" fmla="*/ 792957 w 1350169"/>
                <a:gd name="connsiteY53" fmla="*/ 110728 h 1525190"/>
                <a:gd name="connsiteX54" fmla="*/ 846535 w 1350169"/>
                <a:gd name="connsiteY54" fmla="*/ 117872 h 1525190"/>
                <a:gd name="connsiteX55" fmla="*/ 917972 w 1350169"/>
                <a:gd name="connsiteY55" fmla="*/ 103584 h 1525190"/>
                <a:gd name="connsiteX56" fmla="*/ 960835 w 1350169"/>
                <a:gd name="connsiteY56" fmla="*/ 67865 h 1525190"/>
                <a:gd name="connsiteX57" fmla="*/ 1021557 w 1350169"/>
                <a:gd name="connsiteY57" fmla="*/ 0 h 1525190"/>
                <a:gd name="connsiteX58" fmla="*/ 1021557 w 1350169"/>
                <a:gd name="connsiteY58" fmla="*/ 107156 h 1525190"/>
                <a:gd name="connsiteX59" fmla="*/ 1028700 w 1350169"/>
                <a:gd name="connsiteY59" fmla="*/ 410765 h 1525190"/>
                <a:gd name="connsiteX60" fmla="*/ 1032272 w 1350169"/>
                <a:gd name="connsiteY60" fmla="*/ 489347 h 1525190"/>
                <a:gd name="connsiteX61" fmla="*/ 1025129 w 1350169"/>
                <a:gd name="connsiteY61" fmla="*/ 553640 h 1525190"/>
                <a:gd name="connsiteX62" fmla="*/ 985838 w 1350169"/>
                <a:gd name="connsiteY62" fmla="*/ 625078 h 1525190"/>
                <a:gd name="connsiteX63" fmla="*/ 950119 w 1350169"/>
                <a:gd name="connsiteY63" fmla="*/ 707231 h 1525190"/>
                <a:gd name="connsiteX64" fmla="*/ 850107 w 1350169"/>
                <a:gd name="connsiteY64" fmla="*/ 792956 h 1525190"/>
                <a:gd name="connsiteX65" fmla="*/ 810816 w 1350169"/>
                <a:gd name="connsiteY65" fmla="*/ 810815 h 1525190"/>
                <a:gd name="connsiteX66" fmla="*/ 839391 w 1350169"/>
                <a:gd name="connsiteY66" fmla="*/ 878681 h 1525190"/>
                <a:gd name="connsiteX67" fmla="*/ 875110 w 1350169"/>
                <a:gd name="connsiteY67" fmla="*/ 946547 h 1525190"/>
                <a:gd name="connsiteX68" fmla="*/ 1010841 w 1350169"/>
                <a:gd name="connsiteY68" fmla="*/ 978693 h 1525190"/>
                <a:gd name="connsiteX69" fmla="*/ 1075135 w 1350169"/>
                <a:gd name="connsiteY69" fmla="*/ 1003697 h 1525190"/>
                <a:gd name="connsiteX70" fmla="*/ 1164432 w 1350169"/>
                <a:gd name="connsiteY70" fmla="*/ 1060847 h 1525190"/>
                <a:gd name="connsiteX71" fmla="*/ 1253729 w 1350169"/>
                <a:gd name="connsiteY71" fmla="*/ 1110853 h 1525190"/>
                <a:gd name="connsiteX72" fmla="*/ 1310879 w 1350169"/>
                <a:gd name="connsiteY72" fmla="*/ 1178718 h 1525190"/>
                <a:gd name="connsiteX73" fmla="*/ 1343025 w 1350169"/>
                <a:gd name="connsiteY73" fmla="*/ 1232297 h 1525190"/>
                <a:gd name="connsiteX74" fmla="*/ 1346597 w 1350169"/>
                <a:gd name="connsiteY74" fmla="*/ 1282303 h 1525190"/>
                <a:gd name="connsiteX75" fmla="*/ 1346597 w 1350169"/>
                <a:gd name="connsiteY75" fmla="*/ 1335881 h 1525190"/>
                <a:gd name="connsiteX76" fmla="*/ 1350169 w 1350169"/>
                <a:gd name="connsiteY76" fmla="*/ 1389459 h 1525190"/>
                <a:gd name="connsiteX77" fmla="*/ 1350169 w 1350169"/>
                <a:gd name="connsiteY77" fmla="*/ 1443037 h 1525190"/>
                <a:gd name="connsiteX78" fmla="*/ 1350169 w 1350169"/>
                <a:gd name="connsiteY78" fmla="*/ 1525190 h 1525190"/>
                <a:gd name="connsiteX79" fmla="*/ 0 w 1350169"/>
                <a:gd name="connsiteY79" fmla="*/ 1521618 h 1525190"/>
                <a:gd name="connsiteX0" fmla="*/ 0 w 1350169"/>
                <a:gd name="connsiteY0" fmla="*/ 1521618 h 1525190"/>
                <a:gd name="connsiteX1" fmla="*/ 0 w 1350169"/>
                <a:gd name="connsiteY1" fmla="*/ 1521618 h 1525190"/>
                <a:gd name="connsiteX2" fmla="*/ 3572 w 1350169"/>
                <a:gd name="connsiteY2" fmla="*/ 1318022 h 1525190"/>
                <a:gd name="connsiteX3" fmla="*/ 3572 w 1350169"/>
                <a:gd name="connsiteY3" fmla="*/ 1318022 h 1525190"/>
                <a:gd name="connsiteX4" fmla="*/ 17860 w 1350169"/>
                <a:gd name="connsiteY4" fmla="*/ 1253728 h 1525190"/>
                <a:gd name="connsiteX5" fmla="*/ 17860 w 1350169"/>
                <a:gd name="connsiteY5" fmla="*/ 1253728 h 1525190"/>
                <a:gd name="connsiteX6" fmla="*/ 25004 w 1350169"/>
                <a:gd name="connsiteY6" fmla="*/ 1207293 h 1525190"/>
                <a:gd name="connsiteX7" fmla="*/ 25004 w 1350169"/>
                <a:gd name="connsiteY7" fmla="*/ 1207293 h 1525190"/>
                <a:gd name="connsiteX8" fmla="*/ 42149 w 1350169"/>
                <a:gd name="connsiteY8" fmla="*/ 1183481 h 1525190"/>
                <a:gd name="connsiteX9" fmla="*/ 60722 w 1350169"/>
                <a:gd name="connsiteY9" fmla="*/ 1150143 h 1525190"/>
                <a:gd name="connsiteX10" fmla="*/ 60722 w 1350169"/>
                <a:gd name="connsiteY10" fmla="*/ 1150143 h 1525190"/>
                <a:gd name="connsiteX11" fmla="*/ 100013 w 1350169"/>
                <a:gd name="connsiteY11" fmla="*/ 1110853 h 1525190"/>
                <a:gd name="connsiteX12" fmla="*/ 132160 w 1350169"/>
                <a:gd name="connsiteY12" fmla="*/ 1075134 h 1525190"/>
                <a:gd name="connsiteX13" fmla="*/ 160735 w 1350169"/>
                <a:gd name="connsiteY13" fmla="*/ 1053703 h 1525190"/>
                <a:gd name="connsiteX14" fmla="*/ 160735 w 1350169"/>
                <a:gd name="connsiteY14" fmla="*/ 1053703 h 1525190"/>
                <a:gd name="connsiteX15" fmla="*/ 196454 w 1350169"/>
                <a:gd name="connsiteY15" fmla="*/ 1032272 h 1525190"/>
                <a:gd name="connsiteX16" fmla="*/ 217885 w 1350169"/>
                <a:gd name="connsiteY16" fmla="*/ 1017984 h 1525190"/>
                <a:gd name="connsiteX17" fmla="*/ 217885 w 1350169"/>
                <a:gd name="connsiteY17" fmla="*/ 1017984 h 1525190"/>
                <a:gd name="connsiteX18" fmla="*/ 265272 w 1350169"/>
                <a:gd name="connsiteY18" fmla="*/ 999887 h 1525190"/>
                <a:gd name="connsiteX19" fmla="*/ 300038 w 1350169"/>
                <a:gd name="connsiteY19" fmla="*/ 989409 h 1525190"/>
                <a:gd name="connsiteX20" fmla="*/ 321469 w 1350169"/>
                <a:gd name="connsiteY20" fmla="*/ 982265 h 1525190"/>
                <a:gd name="connsiteX21" fmla="*/ 353616 w 1350169"/>
                <a:gd name="connsiteY21" fmla="*/ 972026 h 1525190"/>
                <a:gd name="connsiteX22" fmla="*/ 391954 w 1350169"/>
                <a:gd name="connsiteY22" fmla="*/ 968216 h 1525190"/>
                <a:gd name="connsiteX23" fmla="*/ 407194 w 1350169"/>
                <a:gd name="connsiteY23" fmla="*/ 954881 h 1525190"/>
                <a:gd name="connsiteX24" fmla="*/ 464344 w 1350169"/>
                <a:gd name="connsiteY24" fmla="*/ 925115 h 1525190"/>
                <a:gd name="connsiteX25" fmla="*/ 510779 w 1350169"/>
                <a:gd name="connsiteY25" fmla="*/ 917972 h 1525190"/>
                <a:gd name="connsiteX26" fmla="*/ 525066 w 1350169"/>
                <a:gd name="connsiteY26" fmla="*/ 814387 h 1525190"/>
                <a:gd name="connsiteX27" fmla="*/ 525066 w 1350169"/>
                <a:gd name="connsiteY27" fmla="*/ 782240 h 1525190"/>
                <a:gd name="connsiteX28" fmla="*/ 492919 w 1350169"/>
                <a:gd name="connsiteY28" fmla="*/ 760809 h 1525190"/>
                <a:gd name="connsiteX29" fmla="*/ 489347 w 1350169"/>
                <a:gd name="connsiteY29" fmla="*/ 750093 h 1525190"/>
                <a:gd name="connsiteX30" fmla="*/ 482204 w 1350169"/>
                <a:gd name="connsiteY30" fmla="*/ 735806 h 1525190"/>
                <a:gd name="connsiteX31" fmla="*/ 475060 w 1350169"/>
                <a:gd name="connsiteY31" fmla="*/ 735806 h 1525190"/>
                <a:gd name="connsiteX32" fmla="*/ 475060 w 1350169"/>
                <a:gd name="connsiteY32" fmla="*/ 735806 h 1525190"/>
                <a:gd name="connsiteX33" fmla="*/ 400050 w 1350169"/>
                <a:gd name="connsiteY33" fmla="*/ 660797 h 1525190"/>
                <a:gd name="connsiteX34" fmla="*/ 367904 w 1350169"/>
                <a:gd name="connsiteY34" fmla="*/ 603647 h 1525190"/>
                <a:gd name="connsiteX35" fmla="*/ 367904 w 1350169"/>
                <a:gd name="connsiteY35" fmla="*/ 600075 h 1525190"/>
                <a:gd name="connsiteX36" fmla="*/ 367904 w 1350169"/>
                <a:gd name="connsiteY36" fmla="*/ 600075 h 1525190"/>
                <a:gd name="connsiteX37" fmla="*/ 364332 w 1350169"/>
                <a:gd name="connsiteY37" fmla="*/ 510778 h 1525190"/>
                <a:gd name="connsiteX38" fmla="*/ 364332 w 1350169"/>
                <a:gd name="connsiteY38" fmla="*/ 510778 h 1525190"/>
                <a:gd name="connsiteX39" fmla="*/ 353616 w 1350169"/>
                <a:gd name="connsiteY39" fmla="*/ 450056 h 1525190"/>
                <a:gd name="connsiteX40" fmla="*/ 350044 w 1350169"/>
                <a:gd name="connsiteY40" fmla="*/ 410765 h 1525190"/>
                <a:gd name="connsiteX41" fmla="*/ 350044 w 1350169"/>
                <a:gd name="connsiteY41" fmla="*/ 321468 h 1525190"/>
                <a:gd name="connsiteX42" fmla="*/ 346472 w 1350169"/>
                <a:gd name="connsiteY42" fmla="*/ 232172 h 1525190"/>
                <a:gd name="connsiteX43" fmla="*/ 367904 w 1350169"/>
                <a:gd name="connsiteY43" fmla="*/ 150018 h 1525190"/>
                <a:gd name="connsiteX44" fmla="*/ 425054 w 1350169"/>
                <a:gd name="connsiteY44" fmla="*/ 96440 h 1525190"/>
                <a:gd name="connsiteX45" fmla="*/ 485775 w 1350169"/>
                <a:gd name="connsiteY45" fmla="*/ 67865 h 1525190"/>
                <a:gd name="connsiteX46" fmla="*/ 525066 w 1350169"/>
                <a:gd name="connsiteY46" fmla="*/ 50006 h 1525190"/>
                <a:gd name="connsiteX47" fmla="*/ 546497 w 1350169"/>
                <a:gd name="connsiteY47" fmla="*/ 39290 h 1525190"/>
                <a:gd name="connsiteX48" fmla="*/ 546497 w 1350169"/>
                <a:gd name="connsiteY48" fmla="*/ 39290 h 1525190"/>
                <a:gd name="connsiteX49" fmla="*/ 621507 w 1350169"/>
                <a:gd name="connsiteY49" fmla="*/ 39290 h 1525190"/>
                <a:gd name="connsiteX50" fmla="*/ 621507 w 1350169"/>
                <a:gd name="connsiteY50" fmla="*/ 39290 h 1525190"/>
                <a:gd name="connsiteX51" fmla="*/ 675085 w 1350169"/>
                <a:gd name="connsiteY51" fmla="*/ 64293 h 1525190"/>
                <a:gd name="connsiteX52" fmla="*/ 735807 w 1350169"/>
                <a:gd name="connsiteY52" fmla="*/ 82153 h 1525190"/>
                <a:gd name="connsiteX53" fmla="*/ 792957 w 1350169"/>
                <a:gd name="connsiteY53" fmla="*/ 110728 h 1525190"/>
                <a:gd name="connsiteX54" fmla="*/ 846535 w 1350169"/>
                <a:gd name="connsiteY54" fmla="*/ 117872 h 1525190"/>
                <a:gd name="connsiteX55" fmla="*/ 917972 w 1350169"/>
                <a:gd name="connsiteY55" fmla="*/ 103584 h 1525190"/>
                <a:gd name="connsiteX56" fmla="*/ 960835 w 1350169"/>
                <a:gd name="connsiteY56" fmla="*/ 67865 h 1525190"/>
                <a:gd name="connsiteX57" fmla="*/ 1021557 w 1350169"/>
                <a:gd name="connsiteY57" fmla="*/ 0 h 1525190"/>
                <a:gd name="connsiteX58" fmla="*/ 1021557 w 1350169"/>
                <a:gd name="connsiteY58" fmla="*/ 107156 h 1525190"/>
                <a:gd name="connsiteX59" fmla="*/ 1028700 w 1350169"/>
                <a:gd name="connsiteY59" fmla="*/ 410765 h 1525190"/>
                <a:gd name="connsiteX60" fmla="*/ 1032272 w 1350169"/>
                <a:gd name="connsiteY60" fmla="*/ 489347 h 1525190"/>
                <a:gd name="connsiteX61" fmla="*/ 1025129 w 1350169"/>
                <a:gd name="connsiteY61" fmla="*/ 553640 h 1525190"/>
                <a:gd name="connsiteX62" fmla="*/ 985838 w 1350169"/>
                <a:gd name="connsiteY62" fmla="*/ 625078 h 1525190"/>
                <a:gd name="connsiteX63" fmla="*/ 950119 w 1350169"/>
                <a:gd name="connsiteY63" fmla="*/ 707231 h 1525190"/>
                <a:gd name="connsiteX64" fmla="*/ 850107 w 1350169"/>
                <a:gd name="connsiteY64" fmla="*/ 792956 h 1525190"/>
                <a:gd name="connsiteX65" fmla="*/ 810816 w 1350169"/>
                <a:gd name="connsiteY65" fmla="*/ 810815 h 1525190"/>
                <a:gd name="connsiteX66" fmla="*/ 839391 w 1350169"/>
                <a:gd name="connsiteY66" fmla="*/ 878681 h 1525190"/>
                <a:gd name="connsiteX67" fmla="*/ 875110 w 1350169"/>
                <a:gd name="connsiteY67" fmla="*/ 946547 h 1525190"/>
                <a:gd name="connsiteX68" fmla="*/ 1010841 w 1350169"/>
                <a:gd name="connsiteY68" fmla="*/ 978693 h 1525190"/>
                <a:gd name="connsiteX69" fmla="*/ 1075135 w 1350169"/>
                <a:gd name="connsiteY69" fmla="*/ 1003697 h 1525190"/>
                <a:gd name="connsiteX70" fmla="*/ 1164432 w 1350169"/>
                <a:gd name="connsiteY70" fmla="*/ 1060847 h 1525190"/>
                <a:gd name="connsiteX71" fmla="*/ 1253729 w 1350169"/>
                <a:gd name="connsiteY71" fmla="*/ 1110853 h 1525190"/>
                <a:gd name="connsiteX72" fmla="*/ 1310879 w 1350169"/>
                <a:gd name="connsiteY72" fmla="*/ 1178718 h 1525190"/>
                <a:gd name="connsiteX73" fmla="*/ 1343025 w 1350169"/>
                <a:gd name="connsiteY73" fmla="*/ 1232297 h 1525190"/>
                <a:gd name="connsiteX74" fmla="*/ 1346597 w 1350169"/>
                <a:gd name="connsiteY74" fmla="*/ 1282303 h 1525190"/>
                <a:gd name="connsiteX75" fmla="*/ 1346597 w 1350169"/>
                <a:gd name="connsiteY75" fmla="*/ 1335881 h 1525190"/>
                <a:gd name="connsiteX76" fmla="*/ 1350169 w 1350169"/>
                <a:gd name="connsiteY76" fmla="*/ 1389459 h 1525190"/>
                <a:gd name="connsiteX77" fmla="*/ 1350169 w 1350169"/>
                <a:gd name="connsiteY77" fmla="*/ 1443037 h 1525190"/>
                <a:gd name="connsiteX78" fmla="*/ 1350169 w 1350169"/>
                <a:gd name="connsiteY78" fmla="*/ 1525190 h 1525190"/>
                <a:gd name="connsiteX79" fmla="*/ 0 w 1350169"/>
                <a:gd name="connsiteY79" fmla="*/ 1521618 h 1525190"/>
                <a:gd name="connsiteX0" fmla="*/ 0 w 1350169"/>
                <a:gd name="connsiteY0" fmla="*/ 1521618 h 1525190"/>
                <a:gd name="connsiteX1" fmla="*/ 0 w 1350169"/>
                <a:gd name="connsiteY1" fmla="*/ 1521618 h 1525190"/>
                <a:gd name="connsiteX2" fmla="*/ 3572 w 1350169"/>
                <a:gd name="connsiteY2" fmla="*/ 1318022 h 1525190"/>
                <a:gd name="connsiteX3" fmla="*/ 3572 w 1350169"/>
                <a:gd name="connsiteY3" fmla="*/ 1318022 h 1525190"/>
                <a:gd name="connsiteX4" fmla="*/ 17860 w 1350169"/>
                <a:gd name="connsiteY4" fmla="*/ 1253728 h 1525190"/>
                <a:gd name="connsiteX5" fmla="*/ 17860 w 1350169"/>
                <a:gd name="connsiteY5" fmla="*/ 1253728 h 1525190"/>
                <a:gd name="connsiteX6" fmla="*/ 25004 w 1350169"/>
                <a:gd name="connsiteY6" fmla="*/ 1207293 h 1525190"/>
                <a:gd name="connsiteX7" fmla="*/ 25004 w 1350169"/>
                <a:gd name="connsiteY7" fmla="*/ 1207293 h 1525190"/>
                <a:gd name="connsiteX8" fmla="*/ 42149 w 1350169"/>
                <a:gd name="connsiteY8" fmla="*/ 1183481 h 1525190"/>
                <a:gd name="connsiteX9" fmla="*/ 60722 w 1350169"/>
                <a:gd name="connsiteY9" fmla="*/ 1150143 h 1525190"/>
                <a:gd name="connsiteX10" fmla="*/ 60722 w 1350169"/>
                <a:gd name="connsiteY10" fmla="*/ 1150143 h 1525190"/>
                <a:gd name="connsiteX11" fmla="*/ 100013 w 1350169"/>
                <a:gd name="connsiteY11" fmla="*/ 1110853 h 1525190"/>
                <a:gd name="connsiteX12" fmla="*/ 132160 w 1350169"/>
                <a:gd name="connsiteY12" fmla="*/ 1075134 h 1525190"/>
                <a:gd name="connsiteX13" fmla="*/ 160735 w 1350169"/>
                <a:gd name="connsiteY13" fmla="*/ 1053703 h 1525190"/>
                <a:gd name="connsiteX14" fmla="*/ 160735 w 1350169"/>
                <a:gd name="connsiteY14" fmla="*/ 1053703 h 1525190"/>
                <a:gd name="connsiteX15" fmla="*/ 196454 w 1350169"/>
                <a:gd name="connsiteY15" fmla="*/ 1032272 h 1525190"/>
                <a:gd name="connsiteX16" fmla="*/ 217885 w 1350169"/>
                <a:gd name="connsiteY16" fmla="*/ 1017984 h 1525190"/>
                <a:gd name="connsiteX17" fmla="*/ 217885 w 1350169"/>
                <a:gd name="connsiteY17" fmla="*/ 1017984 h 1525190"/>
                <a:gd name="connsiteX18" fmla="*/ 265272 w 1350169"/>
                <a:gd name="connsiteY18" fmla="*/ 999887 h 1525190"/>
                <a:gd name="connsiteX19" fmla="*/ 300038 w 1350169"/>
                <a:gd name="connsiteY19" fmla="*/ 989409 h 1525190"/>
                <a:gd name="connsiteX20" fmla="*/ 321469 w 1350169"/>
                <a:gd name="connsiteY20" fmla="*/ 982265 h 1525190"/>
                <a:gd name="connsiteX21" fmla="*/ 353616 w 1350169"/>
                <a:gd name="connsiteY21" fmla="*/ 972026 h 1525190"/>
                <a:gd name="connsiteX22" fmla="*/ 391954 w 1350169"/>
                <a:gd name="connsiteY22" fmla="*/ 964406 h 1525190"/>
                <a:gd name="connsiteX23" fmla="*/ 407194 w 1350169"/>
                <a:gd name="connsiteY23" fmla="*/ 954881 h 1525190"/>
                <a:gd name="connsiteX24" fmla="*/ 464344 w 1350169"/>
                <a:gd name="connsiteY24" fmla="*/ 925115 h 1525190"/>
                <a:gd name="connsiteX25" fmla="*/ 510779 w 1350169"/>
                <a:gd name="connsiteY25" fmla="*/ 917972 h 1525190"/>
                <a:gd name="connsiteX26" fmla="*/ 525066 w 1350169"/>
                <a:gd name="connsiteY26" fmla="*/ 814387 h 1525190"/>
                <a:gd name="connsiteX27" fmla="*/ 525066 w 1350169"/>
                <a:gd name="connsiteY27" fmla="*/ 782240 h 1525190"/>
                <a:gd name="connsiteX28" fmla="*/ 492919 w 1350169"/>
                <a:gd name="connsiteY28" fmla="*/ 760809 h 1525190"/>
                <a:gd name="connsiteX29" fmla="*/ 489347 w 1350169"/>
                <a:gd name="connsiteY29" fmla="*/ 750093 h 1525190"/>
                <a:gd name="connsiteX30" fmla="*/ 482204 w 1350169"/>
                <a:gd name="connsiteY30" fmla="*/ 735806 h 1525190"/>
                <a:gd name="connsiteX31" fmla="*/ 475060 w 1350169"/>
                <a:gd name="connsiteY31" fmla="*/ 735806 h 1525190"/>
                <a:gd name="connsiteX32" fmla="*/ 475060 w 1350169"/>
                <a:gd name="connsiteY32" fmla="*/ 735806 h 1525190"/>
                <a:gd name="connsiteX33" fmla="*/ 400050 w 1350169"/>
                <a:gd name="connsiteY33" fmla="*/ 660797 h 1525190"/>
                <a:gd name="connsiteX34" fmla="*/ 367904 w 1350169"/>
                <a:gd name="connsiteY34" fmla="*/ 603647 h 1525190"/>
                <a:gd name="connsiteX35" fmla="*/ 367904 w 1350169"/>
                <a:gd name="connsiteY35" fmla="*/ 600075 h 1525190"/>
                <a:gd name="connsiteX36" fmla="*/ 367904 w 1350169"/>
                <a:gd name="connsiteY36" fmla="*/ 600075 h 1525190"/>
                <a:gd name="connsiteX37" fmla="*/ 364332 w 1350169"/>
                <a:gd name="connsiteY37" fmla="*/ 510778 h 1525190"/>
                <a:gd name="connsiteX38" fmla="*/ 364332 w 1350169"/>
                <a:gd name="connsiteY38" fmla="*/ 510778 h 1525190"/>
                <a:gd name="connsiteX39" fmla="*/ 353616 w 1350169"/>
                <a:gd name="connsiteY39" fmla="*/ 450056 h 1525190"/>
                <a:gd name="connsiteX40" fmla="*/ 350044 w 1350169"/>
                <a:gd name="connsiteY40" fmla="*/ 410765 h 1525190"/>
                <a:gd name="connsiteX41" fmla="*/ 350044 w 1350169"/>
                <a:gd name="connsiteY41" fmla="*/ 321468 h 1525190"/>
                <a:gd name="connsiteX42" fmla="*/ 346472 w 1350169"/>
                <a:gd name="connsiteY42" fmla="*/ 232172 h 1525190"/>
                <a:gd name="connsiteX43" fmla="*/ 367904 w 1350169"/>
                <a:gd name="connsiteY43" fmla="*/ 150018 h 1525190"/>
                <a:gd name="connsiteX44" fmla="*/ 425054 w 1350169"/>
                <a:gd name="connsiteY44" fmla="*/ 96440 h 1525190"/>
                <a:gd name="connsiteX45" fmla="*/ 485775 w 1350169"/>
                <a:gd name="connsiteY45" fmla="*/ 67865 h 1525190"/>
                <a:gd name="connsiteX46" fmla="*/ 525066 w 1350169"/>
                <a:gd name="connsiteY46" fmla="*/ 50006 h 1525190"/>
                <a:gd name="connsiteX47" fmla="*/ 546497 w 1350169"/>
                <a:gd name="connsiteY47" fmla="*/ 39290 h 1525190"/>
                <a:gd name="connsiteX48" fmla="*/ 546497 w 1350169"/>
                <a:gd name="connsiteY48" fmla="*/ 39290 h 1525190"/>
                <a:gd name="connsiteX49" fmla="*/ 621507 w 1350169"/>
                <a:gd name="connsiteY49" fmla="*/ 39290 h 1525190"/>
                <a:gd name="connsiteX50" fmla="*/ 621507 w 1350169"/>
                <a:gd name="connsiteY50" fmla="*/ 39290 h 1525190"/>
                <a:gd name="connsiteX51" fmla="*/ 675085 w 1350169"/>
                <a:gd name="connsiteY51" fmla="*/ 64293 h 1525190"/>
                <a:gd name="connsiteX52" fmla="*/ 735807 w 1350169"/>
                <a:gd name="connsiteY52" fmla="*/ 82153 h 1525190"/>
                <a:gd name="connsiteX53" fmla="*/ 792957 w 1350169"/>
                <a:gd name="connsiteY53" fmla="*/ 110728 h 1525190"/>
                <a:gd name="connsiteX54" fmla="*/ 846535 w 1350169"/>
                <a:gd name="connsiteY54" fmla="*/ 117872 h 1525190"/>
                <a:gd name="connsiteX55" fmla="*/ 917972 w 1350169"/>
                <a:gd name="connsiteY55" fmla="*/ 103584 h 1525190"/>
                <a:gd name="connsiteX56" fmla="*/ 960835 w 1350169"/>
                <a:gd name="connsiteY56" fmla="*/ 67865 h 1525190"/>
                <a:gd name="connsiteX57" fmla="*/ 1021557 w 1350169"/>
                <a:gd name="connsiteY57" fmla="*/ 0 h 1525190"/>
                <a:gd name="connsiteX58" fmla="*/ 1021557 w 1350169"/>
                <a:gd name="connsiteY58" fmla="*/ 107156 h 1525190"/>
                <a:gd name="connsiteX59" fmla="*/ 1028700 w 1350169"/>
                <a:gd name="connsiteY59" fmla="*/ 410765 h 1525190"/>
                <a:gd name="connsiteX60" fmla="*/ 1032272 w 1350169"/>
                <a:gd name="connsiteY60" fmla="*/ 489347 h 1525190"/>
                <a:gd name="connsiteX61" fmla="*/ 1025129 w 1350169"/>
                <a:gd name="connsiteY61" fmla="*/ 553640 h 1525190"/>
                <a:gd name="connsiteX62" fmla="*/ 985838 w 1350169"/>
                <a:gd name="connsiteY62" fmla="*/ 625078 h 1525190"/>
                <a:gd name="connsiteX63" fmla="*/ 950119 w 1350169"/>
                <a:gd name="connsiteY63" fmla="*/ 707231 h 1525190"/>
                <a:gd name="connsiteX64" fmla="*/ 850107 w 1350169"/>
                <a:gd name="connsiteY64" fmla="*/ 792956 h 1525190"/>
                <a:gd name="connsiteX65" fmla="*/ 810816 w 1350169"/>
                <a:gd name="connsiteY65" fmla="*/ 810815 h 1525190"/>
                <a:gd name="connsiteX66" fmla="*/ 839391 w 1350169"/>
                <a:gd name="connsiteY66" fmla="*/ 878681 h 1525190"/>
                <a:gd name="connsiteX67" fmla="*/ 875110 w 1350169"/>
                <a:gd name="connsiteY67" fmla="*/ 946547 h 1525190"/>
                <a:gd name="connsiteX68" fmla="*/ 1010841 w 1350169"/>
                <a:gd name="connsiteY68" fmla="*/ 978693 h 1525190"/>
                <a:gd name="connsiteX69" fmla="*/ 1075135 w 1350169"/>
                <a:gd name="connsiteY69" fmla="*/ 1003697 h 1525190"/>
                <a:gd name="connsiteX70" fmla="*/ 1164432 w 1350169"/>
                <a:gd name="connsiteY70" fmla="*/ 1060847 h 1525190"/>
                <a:gd name="connsiteX71" fmla="*/ 1253729 w 1350169"/>
                <a:gd name="connsiteY71" fmla="*/ 1110853 h 1525190"/>
                <a:gd name="connsiteX72" fmla="*/ 1310879 w 1350169"/>
                <a:gd name="connsiteY72" fmla="*/ 1178718 h 1525190"/>
                <a:gd name="connsiteX73" fmla="*/ 1343025 w 1350169"/>
                <a:gd name="connsiteY73" fmla="*/ 1232297 h 1525190"/>
                <a:gd name="connsiteX74" fmla="*/ 1346597 w 1350169"/>
                <a:gd name="connsiteY74" fmla="*/ 1282303 h 1525190"/>
                <a:gd name="connsiteX75" fmla="*/ 1346597 w 1350169"/>
                <a:gd name="connsiteY75" fmla="*/ 1335881 h 1525190"/>
                <a:gd name="connsiteX76" fmla="*/ 1350169 w 1350169"/>
                <a:gd name="connsiteY76" fmla="*/ 1389459 h 1525190"/>
                <a:gd name="connsiteX77" fmla="*/ 1350169 w 1350169"/>
                <a:gd name="connsiteY77" fmla="*/ 1443037 h 1525190"/>
                <a:gd name="connsiteX78" fmla="*/ 1350169 w 1350169"/>
                <a:gd name="connsiteY78" fmla="*/ 1525190 h 1525190"/>
                <a:gd name="connsiteX79" fmla="*/ 0 w 1350169"/>
                <a:gd name="connsiteY79" fmla="*/ 1521618 h 1525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1350169" h="1525190">
                  <a:moveTo>
                    <a:pt x="0" y="1521618"/>
                  </a:moveTo>
                  <a:lnTo>
                    <a:pt x="0" y="1521618"/>
                  </a:lnTo>
                  <a:cubicBezTo>
                    <a:pt x="4037" y="1356128"/>
                    <a:pt x="3572" y="1424002"/>
                    <a:pt x="3572" y="1318022"/>
                  </a:cubicBezTo>
                  <a:lnTo>
                    <a:pt x="3572" y="1318022"/>
                  </a:lnTo>
                  <a:cubicBezTo>
                    <a:pt x="19611" y="1265897"/>
                    <a:pt x="17860" y="1287781"/>
                    <a:pt x="17860" y="1253728"/>
                  </a:cubicBezTo>
                  <a:lnTo>
                    <a:pt x="17860" y="1253728"/>
                  </a:lnTo>
                  <a:cubicBezTo>
                    <a:pt x="25200" y="1209691"/>
                    <a:pt x="25004" y="1225350"/>
                    <a:pt x="25004" y="1207293"/>
                  </a:cubicBezTo>
                  <a:lnTo>
                    <a:pt x="25004" y="1207293"/>
                  </a:lnTo>
                  <a:cubicBezTo>
                    <a:pt x="34529" y="1202531"/>
                    <a:pt x="34233" y="1190605"/>
                    <a:pt x="42149" y="1183481"/>
                  </a:cubicBezTo>
                  <a:cubicBezTo>
                    <a:pt x="52387" y="1174267"/>
                    <a:pt x="60722" y="1160261"/>
                    <a:pt x="60722" y="1150143"/>
                  </a:cubicBezTo>
                  <a:lnTo>
                    <a:pt x="60722" y="1150143"/>
                  </a:lnTo>
                  <a:lnTo>
                    <a:pt x="100013" y="1110853"/>
                  </a:lnTo>
                  <a:cubicBezTo>
                    <a:pt x="110729" y="1098947"/>
                    <a:pt x="120495" y="1086112"/>
                    <a:pt x="132160" y="1075134"/>
                  </a:cubicBezTo>
                  <a:cubicBezTo>
                    <a:pt x="140830" y="1066974"/>
                    <a:pt x="160735" y="1053703"/>
                    <a:pt x="160735" y="1053703"/>
                  </a:cubicBezTo>
                  <a:lnTo>
                    <a:pt x="160735" y="1053703"/>
                  </a:lnTo>
                  <a:cubicBezTo>
                    <a:pt x="172641" y="1046559"/>
                    <a:pt x="184774" y="1039780"/>
                    <a:pt x="196454" y="1032272"/>
                  </a:cubicBezTo>
                  <a:cubicBezTo>
                    <a:pt x="225188" y="1013800"/>
                    <a:pt x="199908" y="1026973"/>
                    <a:pt x="217885" y="1017984"/>
                  </a:cubicBezTo>
                  <a:lnTo>
                    <a:pt x="217885" y="1017984"/>
                  </a:lnTo>
                  <a:cubicBezTo>
                    <a:pt x="227556" y="1016050"/>
                    <a:pt x="253256" y="1005433"/>
                    <a:pt x="265272" y="999887"/>
                  </a:cubicBezTo>
                  <a:cubicBezTo>
                    <a:pt x="273068" y="996289"/>
                    <a:pt x="290672" y="992346"/>
                    <a:pt x="300038" y="989409"/>
                  </a:cubicBezTo>
                  <a:cubicBezTo>
                    <a:pt x="309404" y="986472"/>
                    <a:pt x="312539" y="985162"/>
                    <a:pt x="321469" y="982265"/>
                  </a:cubicBezTo>
                  <a:cubicBezTo>
                    <a:pt x="330399" y="979368"/>
                    <a:pt x="341869" y="975003"/>
                    <a:pt x="353616" y="972026"/>
                  </a:cubicBezTo>
                  <a:cubicBezTo>
                    <a:pt x="365364" y="969050"/>
                    <a:pt x="374095" y="964406"/>
                    <a:pt x="391954" y="964406"/>
                  </a:cubicBezTo>
                  <a:lnTo>
                    <a:pt x="407194" y="954881"/>
                  </a:lnTo>
                  <a:lnTo>
                    <a:pt x="464344" y="925115"/>
                  </a:lnTo>
                  <a:lnTo>
                    <a:pt x="510779" y="917972"/>
                  </a:lnTo>
                  <a:lnTo>
                    <a:pt x="525066" y="814387"/>
                  </a:lnTo>
                  <a:lnTo>
                    <a:pt x="525066" y="782240"/>
                  </a:lnTo>
                  <a:cubicBezTo>
                    <a:pt x="514350" y="775096"/>
                    <a:pt x="502492" y="769424"/>
                    <a:pt x="492919" y="760809"/>
                  </a:cubicBezTo>
                  <a:cubicBezTo>
                    <a:pt x="490120" y="758290"/>
                    <a:pt x="490830" y="753554"/>
                    <a:pt x="489347" y="750093"/>
                  </a:cubicBezTo>
                  <a:cubicBezTo>
                    <a:pt x="487250" y="745199"/>
                    <a:pt x="485969" y="739571"/>
                    <a:pt x="482204" y="735806"/>
                  </a:cubicBezTo>
                  <a:cubicBezTo>
                    <a:pt x="480520" y="734122"/>
                    <a:pt x="477441" y="735806"/>
                    <a:pt x="475060" y="735806"/>
                  </a:cubicBezTo>
                  <a:lnTo>
                    <a:pt x="475060" y="735806"/>
                  </a:lnTo>
                  <a:lnTo>
                    <a:pt x="400050" y="660797"/>
                  </a:lnTo>
                  <a:cubicBezTo>
                    <a:pt x="388439" y="641929"/>
                    <a:pt x="373298" y="625229"/>
                    <a:pt x="367904" y="603647"/>
                  </a:cubicBezTo>
                  <a:cubicBezTo>
                    <a:pt x="367615" y="602492"/>
                    <a:pt x="367904" y="601266"/>
                    <a:pt x="367904" y="600075"/>
                  </a:cubicBezTo>
                  <a:lnTo>
                    <a:pt x="367904" y="600075"/>
                  </a:lnTo>
                  <a:cubicBezTo>
                    <a:pt x="366664" y="570311"/>
                    <a:pt x="364332" y="540567"/>
                    <a:pt x="364332" y="510778"/>
                  </a:cubicBezTo>
                  <a:lnTo>
                    <a:pt x="364332" y="510778"/>
                  </a:lnTo>
                  <a:lnTo>
                    <a:pt x="353616" y="450056"/>
                  </a:lnTo>
                  <a:lnTo>
                    <a:pt x="350044" y="410765"/>
                  </a:lnTo>
                  <a:lnTo>
                    <a:pt x="350044" y="321468"/>
                  </a:lnTo>
                  <a:lnTo>
                    <a:pt x="346472" y="232172"/>
                  </a:lnTo>
                  <a:lnTo>
                    <a:pt x="367904" y="150018"/>
                  </a:lnTo>
                  <a:lnTo>
                    <a:pt x="425054" y="96440"/>
                  </a:lnTo>
                  <a:lnTo>
                    <a:pt x="485775" y="67865"/>
                  </a:lnTo>
                  <a:cubicBezTo>
                    <a:pt x="498872" y="61912"/>
                    <a:pt x="511708" y="55349"/>
                    <a:pt x="525066" y="50006"/>
                  </a:cubicBezTo>
                  <a:cubicBezTo>
                    <a:pt x="547008" y="41229"/>
                    <a:pt x="532873" y="52915"/>
                    <a:pt x="546497" y="39290"/>
                  </a:cubicBezTo>
                  <a:lnTo>
                    <a:pt x="546497" y="39290"/>
                  </a:lnTo>
                  <a:lnTo>
                    <a:pt x="621507" y="39290"/>
                  </a:lnTo>
                  <a:lnTo>
                    <a:pt x="621507" y="39290"/>
                  </a:lnTo>
                  <a:lnTo>
                    <a:pt x="675085" y="64293"/>
                  </a:lnTo>
                  <a:lnTo>
                    <a:pt x="735807" y="82153"/>
                  </a:lnTo>
                  <a:lnTo>
                    <a:pt x="792957" y="110728"/>
                  </a:lnTo>
                  <a:lnTo>
                    <a:pt x="846535" y="117872"/>
                  </a:lnTo>
                  <a:lnTo>
                    <a:pt x="917972" y="103584"/>
                  </a:lnTo>
                  <a:lnTo>
                    <a:pt x="960835" y="67865"/>
                  </a:lnTo>
                  <a:lnTo>
                    <a:pt x="1021557" y="0"/>
                  </a:lnTo>
                  <a:lnTo>
                    <a:pt x="1021557" y="107156"/>
                  </a:lnTo>
                  <a:lnTo>
                    <a:pt x="1028700" y="410765"/>
                  </a:lnTo>
                  <a:lnTo>
                    <a:pt x="1032272" y="489347"/>
                  </a:lnTo>
                  <a:lnTo>
                    <a:pt x="1025129" y="553640"/>
                  </a:lnTo>
                  <a:lnTo>
                    <a:pt x="985838" y="625078"/>
                  </a:lnTo>
                  <a:lnTo>
                    <a:pt x="950119" y="707231"/>
                  </a:lnTo>
                  <a:lnTo>
                    <a:pt x="850107" y="792956"/>
                  </a:lnTo>
                  <a:lnTo>
                    <a:pt x="810816" y="810815"/>
                  </a:lnTo>
                  <a:lnTo>
                    <a:pt x="839391" y="878681"/>
                  </a:lnTo>
                  <a:lnTo>
                    <a:pt x="875110" y="946547"/>
                  </a:lnTo>
                  <a:lnTo>
                    <a:pt x="1010841" y="978693"/>
                  </a:lnTo>
                  <a:lnTo>
                    <a:pt x="1075135" y="1003697"/>
                  </a:lnTo>
                  <a:lnTo>
                    <a:pt x="1164432" y="1060847"/>
                  </a:lnTo>
                  <a:lnTo>
                    <a:pt x="1253729" y="1110853"/>
                  </a:lnTo>
                  <a:lnTo>
                    <a:pt x="1310879" y="1178718"/>
                  </a:lnTo>
                  <a:lnTo>
                    <a:pt x="1343025" y="1232297"/>
                  </a:lnTo>
                  <a:lnTo>
                    <a:pt x="1346597" y="1282303"/>
                  </a:lnTo>
                  <a:lnTo>
                    <a:pt x="1346597" y="1335881"/>
                  </a:lnTo>
                  <a:lnTo>
                    <a:pt x="1350169" y="1389459"/>
                  </a:lnTo>
                  <a:lnTo>
                    <a:pt x="1350169" y="1443037"/>
                  </a:lnTo>
                  <a:lnTo>
                    <a:pt x="1350169" y="1525190"/>
                  </a:lnTo>
                  <a:lnTo>
                    <a:pt x="0" y="1521618"/>
                  </a:lnTo>
                  <a:close/>
                </a:path>
              </a:pathLst>
            </a:cu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C568EC1-BB79-7BC7-D426-EB146F6DC409}"/>
                </a:ext>
              </a:extLst>
            </p:cNvPr>
            <p:cNvSpPr/>
            <p:nvPr/>
          </p:nvSpPr>
          <p:spPr>
            <a:xfrm>
              <a:off x="9056370" y="2054313"/>
              <a:ext cx="664845" cy="105957"/>
            </a:xfrm>
            <a:custGeom>
              <a:avLst/>
              <a:gdLst>
                <a:gd name="connsiteX0" fmla="*/ 0 w 664845"/>
                <a:gd name="connsiteY0" fmla="*/ 100198 h 109723"/>
                <a:gd name="connsiteX1" fmla="*/ 70485 w 664845"/>
                <a:gd name="connsiteY1" fmla="*/ 29713 h 109723"/>
                <a:gd name="connsiteX2" fmla="*/ 245745 w 664845"/>
                <a:gd name="connsiteY2" fmla="*/ 18283 h 109723"/>
                <a:gd name="connsiteX3" fmla="*/ 514350 w 664845"/>
                <a:gd name="connsiteY3" fmla="*/ 4948 h 109723"/>
                <a:gd name="connsiteX4" fmla="*/ 664845 w 664845"/>
                <a:gd name="connsiteY4" fmla="*/ 109723 h 109723"/>
                <a:gd name="connsiteX0" fmla="*/ 0 w 664845"/>
                <a:gd name="connsiteY0" fmla="*/ 101957 h 111482"/>
                <a:gd name="connsiteX1" fmla="*/ 70485 w 664845"/>
                <a:gd name="connsiteY1" fmla="*/ 31472 h 111482"/>
                <a:gd name="connsiteX2" fmla="*/ 245745 w 664845"/>
                <a:gd name="connsiteY2" fmla="*/ 10517 h 111482"/>
                <a:gd name="connsiteX3" fmla="*/ 514350 w 664845"/>
                <a:gd name="connsiteY3" fmla="*/ 6707 h 111482"/>
                <a:gd name="connsiteX4" fmla="*/ 664845 w 664845"/>
                <a:gd name="connsiteY4" fmla="*/ 111482 h 111482"/>
                <a:gd name="connsiteX0" fmla="*/ 0 w 664845"/>
                <a:gd name="connsiteY0" fmla="*/ 99648 h 109173"/>
                <a:gd name="connsiteX1" fmla="*/ 70485 w 664845"/>
                <a:gd name="connsiteY1" fmla="*/ 29163 h 109173"/>
                <a:gd name="connsiteX2" fmla="*/ 245745 w 664845"/>
                <a:gd name="connsiteY2" fmla="*/ 8208 h 109173"/>
                <a:gd name="connsiteX3" fmla="*/ 514350 w 664845"/>
                <a:gd name="connsiteY3" fmla="*/ 4398 h 109173"/>
                <a:gd name="connsiteX4" fmla="*/ 664845 w 664845"/>
                <a:gd name="connsiteY4" fmla="*/ 109173 h 109173"/>
                <a:gd name="connsiteX0" fmla="*/ 0 w 664845"/>
                <a:gd name="connsiteY0" fmla="*/ 96432 h 105957"/>
                <a:gd name="connsiteX1" fmla="*/ 70485 w 664845"/>
                <a:gd name="connsiteY1" fmla="*/ 25947 h 105957"/>
                <a:gd name="connsiteX2" fmla="*/ 245745 w 664845"/>
                <a:gd name="connsiteY2" fmla="*/ 4992 h 105957"/>
                <a:gd name="connsiteX3" fmla="*/ 512445 w 664845"/>
                <a:gd name="connsiteY3" fmla="*/ 8802 h 105957"/>
                <a:gd name="connsiteX4" fmla="*/ 664845 w 664845"/>
                <a:gd name="connsiteY4" fmla="*/ 105957 h 105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4845" h="105957">
                  <a:moveTo>
                    <a:pt x="0" y="96432"/>
                  </a:moveTo>
                  <a:cubicBezTo>
                    <a:pt x="14764" y="68015"/>
                    <a:pt x="29528" y="41187"/>
                    <a:pt x="70485" y="25947"/>
                  </a:cubicBezTo>
                  <a:cubicBezTo>
                    <a:pt x="111442" y="10707"/>
                    <a:pt x="172085" y="7850"/>
                    <a:pt x="245745" y="4992"/>
                  </a:cubicBezTo>
                  <a:cubicBezTo>
                    <a:pt x="319405" y="2134"/>
                    <a:pt x="442595" y="-6438"/>
                    <a:pt x="512445" y="8802"/>
                  </a:cubicBezTo>
                  <a:cubicBezTo>
                    <a:pt x="582295" y="24042"/>
                    <a:pt x="638492" y="86589"/>
                    <a:pt x="664845" y="105957"/>
                  </a:cubicBezTo>
                </a:path>
              </a:pathLst>
            </a:cu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B14A6CB-37BA-5C8F-04E4-13FBD4B4E9B6}"/>
                </a:ext>
              </a:extLst>
            </p:cNvPr>
            <p:cNvSpPr/>
            <p:nvPr/>
          </p:nvSpPr>
          <p:spPr>
            <a:xfrm>
              <a:off x="9241155" y="2573655"/>
              <a:ext cx="268605" cy="64964"/>
            </a:xfrm>
            <a:custGeom>
              <a:avLst/>
              <a:gdLst>
                <a:gd name="connsiteX0" fmla="*/ 0 w 268605"/>
                <a:gd name="connsiteY0" fmla="*/ 0 h 64964"/>
                <a:gd name="connsiteX1" fmla="*/ 144780 w 268605"/>
                <a:gd name="connsiteY1" fmla="*/ 64770 h 64964"/>
                <a:gd name="connsiteX2" fmla="*/ 268605 w 268605"/>
                <a:gd name="connsiteY2" fmla="*/ 17145 h 64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8605" h="64964">
                  <a:moveTo>
                    <a:pt x="0" y="0"/>
                  </a:moveTo>
                  <a:cubicBezTo>
                    <a:pt x="50006" y="30956"/>
                    <a:pt x="100013" y="61913"/>
                    <a:pt x="144780" y="64770"/>
                  </a:cubicBezTo>
                  <a:cubicBezTo>
                    <a:pt x="189547" y="67627"/>
                    <a:pt x="252730" y="38417"/>
                    <a:pt x="268605" y="17145"/>
                  </a:cubicBezTo>
                </a:path>
              </a:pathLst>
            </a:custGeom>
            <a:ln w="57150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AD53804-71DA-EB8C-5A4A-42017FC785AB}"/>
                </a:ext>
              </a:extLst>
            </p:cNvPr>
            <p:cNvCxnSpPr/>
            <p:nvPr/>
          </p:nvCxnSpPr>
          <p:spPr>
            <a:xfrm>
              <a:off x="8961288" y="3103245"/>
              <a:ext cx="0" cy="20861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43859F6-BF25-646F-8907-6BE1B63D1DAF}"/>
                </a:ext>
              </a:extLst>
            </p:cNvPr>
            <p:cNvCxnSpPr/>
            <p:nvPr/>
          </p:nvCxnSpPr>
          <p:spPr>
            <a:xfrm>
              <a:off x="9786153" y="3103245"/>
              <a:ext cx="0" cy="20861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FF8BB8A-5624-9963-DC91-C1B5F29A4C12}"/>
                </a:ext>
              </a:extLst>
            </p:cNvPr>
            <p:cNvCxnSpPr>
              <a:stCxn id="38" idx="23"/>
            </p:cNvCxnSpPr>
            <p:nvPr/>
          </p:nvCxnSpPr>
          <p:spPr>
            <a:xfrm>
              <a:off x="9111853" y="2737247"/>
              <a:ext cx="175022" cy="186928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0A0FFCA-CED3-F712-A363-BBA7D0D8A9B3}"/>
                </a:ext>
              </a:extLst>
            </p:cNvPr>
            <p:cNvCxnSpPr>
              <a:cxnSpLocks/>
            </p:cNvCxnSpPr>
            <p:nvPr/>
          </p:nvCxnSpPr>
          <p:spPr>
            <a:xfrm>
              <a:off x="9240740" y="2643783"/>
              <a:ext cx="252574" cy="265468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87FA163-098E-048B-2EA1-30D680E40A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86875" y="2647355"/>
              <a:ext cx="234622" cy="27682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0662BCF-F932-C077-2CC5-42C5AF14DF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93314" y="2752192"/>
              <a:ext cx="135929" cy="157059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FD7EA6B-A0A2-114F-3C87-5D621E85AF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02282" y="2898773"/>
              <a:ext cx="76941" cy="78529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80C5D50-EFDB-0D9D-723D-C52B25FEE3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29203" y="2890037"/>
              <a:ext cx="74983" cy="87265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04C2C58-64B5-6545-E6BB-3A7B6F2BF9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86875" y="2918872"/>
              <a:ext cx="65550" cy="384585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8780B0F-2FAF-6A1D-DBAD-980D875FB4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48564" y="2933411"/>
              <a:ext cx="57184" cy="37771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4216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A18657-952B-53EB-B645-2C5F364FFBAD}"/>
              </a:ext>
            </a:extLst>
          </p:cNvPr>
          <p:cNvSpPr/>
          <p:nvPr/>
        </p:nvSpPr>
        <p:spPr>
          <a:xfrm>
            <a:off x="0" y="0"/>
            <a:ext cx="12192000" cy="1268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CFA5969-77E8-EA2F-497B-A1CB8803B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9872"/>
            <a:ext cx="9144000" cy="772007"/>
          </a:xfrm>
        </p:spPr>
        <p:txBody>
          <a:bodyPr>
            <a:noAutofit/>
          </a:bodyPr>
          <a:lstStyle/>
          <a:p>
            <a:r>
              <a:rPr lang="en-US" b="1" spc="300" dirty="0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ED54A9-F7C9-216B-2B8C-1D5C4AE788CB}"/>
              </a:ext>
            </a:extLst>
          </p:cNvPr>
          <p:cNvSpPr/>
          <p:nvPr/>
        </p:nvSpPr>
        <p:spPr>
          <a:xfrm>
            <a:off x="435429" y="1489542"/>
            <a:ext cx="2982685" cy="2351315"/>
          </a:xfrm>
          <a:prstGeom prst="roundRect">
            <a:avLst>
              <a:gd name="adj" fmla="val 5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156082"/>
                </a:solidFill>
              </a:rPr>
              <a:t>Removed missing data</a:t>
            </a:r>
          </a:p>
        </p:txBody>
      </p:sp>
      <p:sp>
        <p:nvSpPr>
          <p:cNvPr id="34" name="Flowchart: Decision 33">
            <a:extLst>
              <a:ext uri="{FF2B5EF4-FFF2-40B4-BE49-F238E27FC236}">
                <a16:creationId xmlns:a16="http://schemas.microsoft.com/office/drawing/2014/main" id="{A847424D-6123-CB35-34DC-F44E6FD6703B}"/>
              </a:ext>
            </a:extLst>
          </p:cNvPr>
          <p:cNvSpPr/>
          <p:nvPr/>
        </p:nvSpPr>
        <p:spPr>
          <a:xfrm>
            <a:off x="1363579" y="4192799"/>
            <a:ext cx="4030945" cy="2351315"/>
          </a:xfrm>
          <a:prstGeom prst="flowChartDecision">
            <a:avLst/>
          </a:prstGeom>
          <a:solidFill>
            <a:schemeClr val="accent1">
              <a:lumMod val="75000"/>
            </a:schemeClr>
          </a:solidFill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Compared on accuracy, sensitivity, specificity, and F1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C346ABD-98E9-C9D1-2355-62586C02BEAA}"/>
              </a:ext>
            </a:extLst>
          </p:cNvPr>
          <p:cNvSpPr/>
          <p:nvPr/>
        </p:nvSpPr>
        <p:spPr>
          <a:xfrm>
            <a:off x="4604659" y="1489542"/>
            <a:ext cx="2982685" cy="2351315"/>
          </a:xfrm>
          <a:prstGeom prst="roundRect">
            <a:avLst>
              <a:gd name="adj" fmla="val 5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156082"/>
                </a:solidFill>
              </a:rPr>
              <a:t>Identified continuous vs categorical data</a:t>
            </a:r>
          </a:p>
        </p:txBody>
      </p:sp>
      <p:sp>
        <p:nvSpPr>
          <p:cNvPr id="53" name="Arrow: Bent 52">
            <a:extLst>
              <a:ext uri="{FF2B5EF4-FFF2-40B4-BE49-F238E27FC236}">
                <a16:creationId xmlns:a16="http://schemas.microsoft.com/office/drawing/2014/main" id="{229913FA-F75C-CD8A-0D30-59CCA3405606}"/>
              </a:ext>
            </a:extLst>
          </p:cNvPr>
          <p:cNvSpPr/>
          <p:nvPr/>
        </p:nvSpPr>
        <p:spPr>
          <a:xfrm rot="10800000">
            <a:off x="9563751" y="2944368"/>
            <a:ext cx="2092453" cy="2652688"/>
          </a:xfrm>
          <a:prstGeom prst="bentArrow">
            <a:avLst>
              <a:gd name="adj1" fmla="val 10236"/>
              <a:gd name="adj2" fmla="val 12167"/>
              <a:gd name="adj3" fmla="val 18436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Flowchart: Decision 35">
            <a:extLst>
              <a:ext uri="{FF2B5EF4-FFF2-40B4-BE49-F238E27FC236}">
                <a16:creationId xmlns:a16="http://schemas.microsoft.com/office/drawing/2014/main" id="{CF48679F-E788-BC9F-B83A-C4E31DBEAD7A}"/>
              </a:ext>
            </a:extLst>
          </p:cNvPr>
          <p:cNvSpPr/>
          <p:nvPr/>
        </p:nvSpPr>
        <p:spPr>
          <a:xfrm>
            <a:off x="8773888" y="1553821"/>
            <a:ext cx="3418112" cy="2351315"/>
          </a:xfrm>
          <a:prstGeom prst="flowChartDecision">
            <a:avLst/>
          </a:prstGeom>
          <a:solidFill>
            <a:schemeClr val="accent1">
              <a:lumMod val="75000"/>
            </a:schemeClr>
          </a:solidFill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Explored variables explaining attrition 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64CF035-04FC-5F2B-2298-FD2609771FFB}"/>
              </a:ext>
            </a:extLst>
          </p:cNvPr>
          <p:cNvSpPr/>
          <p:nvPr/>
        </p:nvSpPr>
        <p:spPr>
          <a:xfrm>
            <a:off x="6581068" y="4192799"/>
            <a:ext cx="2982685" cy="2351315"/>
          </a:xfrm>
          <a:prstGeom prst="roundRect">
            <a:avLst>
              <a:gd name="adj" fmla="val 5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156082"/>
                </a:solidFill>
              </a:rPr>
              <a:t>Developed 2 candidate classification models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C813F987-B450-B791-72FB-FBE996CB737B}"/>
              </a:ext>
            </a:extLst>
          </p:cNvPr>
          <p:cNvSpPr/>
          <p:nvPr/>
        </p:nvSpPr>
        <p:spPr>
          <a:xfrm>
            <a:off x="3418114" y="2487168"/>
            <a:ext cx="1186544" cy="457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EB7123C7-82E0-A133-FB36-87753226FB8C}"/>
              </a:ext>
            </a:extLst>
          </p:cNvPr>
          <p:cNvSpPr/>
          <p:nvPr/>
        </p:nvSpPr>
        <p:spPr>
          <a:xfrm>
            <a:off x="7587344" y="2502247"/>
            <a:ext cx="1186544" cy="457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A3DA75EE-54E0-0C3E-D258-89F0C14B7973}"/>
              </a:ext>
            </a:extLst>
          </p:cNvPr>
          <p:cNvSpPr/>
          <p:nvPr/>
        </p:nvSpPr>
        <p:spPr>
          <a:xfrm flipH="1">
            <a:off x="5394524" y="5139856"/>
            <a:ext cx="1186544" cy="457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02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62D6B2-472B-E64D-D643-75A524A75B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915" t="12868" r="34799" b="6637"/>
          <a:stretch/>
        </p:blipFill>
        <p:spPr>
          <a:xfrm>
            <a:off x="6461760" y="2133601"/>
            <a:ext cx="3647440" cy="371856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16C7A46-20EC-74C7-6AEC-430C5042AEBD}"/>
              </a:ext>
            </a:extLst>
          </p:cNvPr>
          <p:cNvSpPr/>
          <p:nvPr/>
        </p:nvSpPr>
        <p:spPr>
          <a:xfrm>
            <a:off x="0" y="0"/>
            <a:ext cx="12192000" cy="1268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0A69D7CF-DBA3-83C0-4513-042579439376}"/>
              </a:ext>
            </a:extLst>
          </p:cNvPr>
          <p:cNvSpPr txBox="1">
            <a:spLocks/>
          </p:cNvSpPr>
          <p:nvPr/>
        </p:nvSpPr>
        <p:spPr>
          <a:xfrm>
            <a:off x="1524000" y="248444"/>
            <a:ext cx="9144000" cy="10128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Data Set: Attrition Rate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F8B97C-990B-52D9-FC07-F95694086539}"/>
              </a:ext>
            </a:extLst>
          </p:cNvPr>
          <p:cNvSpPr txBox="1"/>
          <p:nvPr/>
        </p:nvSpPr>
        <p:spPr>
          <a:xfrm>
            <a:off x="963229" y="2817904"/>
            <a:ext cx="4480361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</a:rPr>
              <a:t>As seen in the graphs, there is a </a:t>
            </a:r>
            <a:r>
              <a:rPr lang="en-US" sz="3200" b="1" dirty="0">
                <a:solidFill>
                  <a:schemeClr val="accent1"/>
                </a:solidFill>
              </a:rPr>
              <a:t>16.1% </a:t>
            </a:r>
            <a:r>
              <a:rPr lang="en-US" sz="3200" dirty="0">
                <a:solidFill>
                  <a:schemeClr val="accent1"/>
                </a:solidFill>
              </a:rPr>
              <a:t>rate of attrition, compared to retention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C8241-6DED-4BBF-92A6-44362A48384D}"/>
              </a:ext>
            </a:extLst>
          </p:cNvPr>
          <p:cNvSpPr txBox="1"/>
          <p:nvPr/>
        </p:nvSpPr>
        <p:spPr>
          <a:xfrm>
            <a:off x="7148645" y="1581734"/>
            <a:ext cx="2273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41A998"/>
                </a:solidFill>
              </a:rPr>
              <a:t>Attrition Rate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E2A8E58-3537-619E-EB0C-5A8B2920D4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985443"/>
              </p:ext>
            </p:extLst>
          </p:nvPr>
        </p:nvGraphicFramePr>
        <p:xfrm>
          <a:off x="10307956" y="3754120"/>
          <a:ext cx="961455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6080">
                  <a:extLst>
                    <a:ext uri="{9D8B030D-6E8A-4147-A177-3AD203B41FA5}">
                      <a16:colId xmlns:a16="http://schemas.microsoft.com/office/drawing/2014/main" val="2795592625"/>
                    </a:ext>
                  </a:extLst>
                </a:gridCol>
                <a:gridCol w="575375">
                  <a:extLst>
                    <a:ext uri="{9D8B030D-6E8A-4147-A177-3AD203B41FA5}">
                      <a16:colId xmlns:a16="http://schemas.microsoft.com/office/drawing/2014/main" val="315408543"/>
                    </a:ext>
                  </a:extLst>
                </a:gridCol>
              </a:tblGrid>
              <a:tr h="266701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rgbClr val="41A9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A9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A9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A9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D3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1A9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A9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A9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A9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2041393"/>
                  </a:ext>
                </a:extLst>
              </a:tr>
              <a:tr h="266701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rgbClr val="41A9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A9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A9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A9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1A9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A9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A9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A9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4743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5886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FF62BF-B1AD-76B1-D72A-A534DFD8F06A}"/>
              </a:ext>
            </a:extLst>
          </p:cNvPr>
          <p:cNvSpPr/>
          <p:nvPr/>
        </p:nvSpPr>
        <p:spPr>
          <a:xfrm>
            <a:off x="0" y="0"/>
            <a:ext cx="12192000" cy="1268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0DE671E8-BF13-616B-1D17-8415BBB8C8BF}"/>
              </a:ext>
            </a:extLst>
          </p:cNvPr>
          <p:cNvSpPr txBox="1">
            <a:spLocks/>
          </p:cNvSpPr>
          <p:nvPr/>
        </p:nvSpPr>
        <p:spPr>
          <a:xfrm>
            <a:off x="1524000" y="248444"/>
            <a:ext cx="9144000" cy="10128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Heat Map: Big Picture Correlation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B16944-B887-10D7-84FC-EAD1E5FB5173}"/>
              </a:ext>
            </a:extLst>
          </p:cNvPr>
          <p:cNvSpPr txBox="1"/>
          <p:nvPr/>
        </p:nvSpPr>
        <p:spPr>
          <a:xfrm>
            <a:off x="171053" y="5039896"/>
            <a:ext cx="2343548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High rate of correlation between certain variables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672F0FB-CD6E-5E95-BCCC-CA68D21407EC}"/>
              </a:ext>
            </a:extLst>
          </p:cNvPr>
          <p:cNvGrpSpPr/>
          <p:nvPr/>
        </p:nvGrpSpPr>
        <p:grpSpPr>
          <a:xfrm>
            <a:off x="2994334" y="1584960"/>
            <a:ext cx="6203332" cy="5116036"/>
            <a:chOff x="2994334" y="1734312"/>
            <a:chExt cx="6203332" cy="511603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0180321-EE70-CD8C-9695-6A523906A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4206"/>
            <a:stretch/>
          </p:blipFill>
          <p:spPr>
            <a:xfrm>
              <a:off x="2994334" y="1734312"/>
              <a:ext cx="6203332" cy="5116036"/>
            </a:xfrm>
            <a:prstGeom prst="rect">
              <a:avLst/>
            </a:prstGeom>
          </p:spPr>
        </p:pic>
        <p:sp>
          <p:nvSpPr>
            <p:cNvPr id="7" name="Star: 5 Points 6">
              <a:extLst>
                <a:ext uri="{FF2B5EF4-FFF2-40B4-BE49-F238E27FC236}">
                  <a16:creationId xmlns:a16="http://schemas.microsoft.com/office/drawing/2014/main" id="{733B2616-FF1F-A0D2-9F08-8B7F2DFC5575}"/>
                </a:ext>
              </a:extLst>
            </p:cNvPr>
            <p:cNvSpPr/>
            <p:nvPr/>
          </p:nvSpPr>
          <p:spPr>
            <a:xfrm>
              <a:off x="5538533" y="2773306"/>
              <a:ext cx="124691" cy="121228"/>
            </a:xfrm>
            <a:prstGeom prst="star5">
              <a:avLst/>
            </a:prstGeom>
            <a:solidFill>
              <a:srgbClr val="FFFF00"/>
            </a:solidFill>
            <a:ln w="31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tar: 5 Points 7">
              <a:extLst>
                <a:ext uri="{FF2B5EF4-FFF2-40B4-BE49-F238E27FC236}">
                  <a16:creationId xmlns:a16="http://schemas.microsoft.com/office/drawing/2014/main" id="{BFC33251-461D-BA62-5690-847F6FB4D33F}"/>
                </a:ext>
              </a:extLst>
            </p:cNvPr>
            <p:cNvSpPr/>
            <p:nvPr/>
          </p:nvSpPr>
          <p:spPr>
            <a:xfrm>
              <a:off x="5871930" y="2773306"/>
              <a:ext cx="124691" cy="121228"/>
            </a:xfrm>
            <a:prstGeom prst="star5">
              <a:avLst/>
            </a:prstGeom>
            <a:solidFill>
              <a:srgbClr val="FFFF00"/>
            </a:solidFill>
            <a:ln w="31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tar: 5 Points 8">
              <a:extLst>
                <a:ext uri="{FF2B5EF4-FFF2-40B4-BE49-F238E27FC236}">
                  <a16:creationId xmlns:a16="http://schemas.microsoft.com/office/drawing/2014/main" id="{4CFB38BC-B4A9-2F1E-8A80-CE734388CE8C}"/>
                </a:ext>
              </a:extLst>
            </p:cNvPr>
            <p:cNvSpPr/>
            <p:nvPr/>
          </p:nvSpPr>
          <p:spPr>
            <a:xfrm>
              <a:off x="7852235" y="1964931"/>
              <a:ext cx="250072" cy="243127"/>
            </a:xfrm>
            <a:prstGeom prst="star5">
              <a:avLst/>
            </a:prstGeom>
            <a:solidFill>
              <a:srgbClr val="FFFF00"/>
            </a:solidFill>
            <a:ln w="31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BAABC6F-07AB-7EAF-DE47-0462DC18B90F}"/>
                </a:ext>
              </a:extLst>
            </p:cNvPr>
            <p:cNvSpPr/>
            <p:nvPr/>
          </p:nvSpPr>
          <p:spPr>
            <a:xfrm>
              <a:off x="7655028" y="1791794"/>
              <a:ext cx="644488" cy="6387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Star: 5 Points 2">
              <a:extLst>
                <a:ext uri="{FF2B5EF4-FFF2-40B4-BE49-F238E27FC236}">
                  <a16:creationId xmlns:a16="http://schemas.microsoft.com/office/drawing/2014/main" id="{6E877719-595A-1C15-6177-713F2038AD06}"/>
                </a:ext>
              </a:extLst>
            </p:cNvPr>
            <p:cNvSpPr/>
            <p:nvPr/>
          </p:nvSpPr>
          <p:spPr>
            <a:xfrm>
              <a:off x="4405693" y="2773306"/>
              <a:ext cx="124691" cy="121228"/>
            </a:xfrm>
            <a:prstGeom prst="star5">
              <a:avLst/>
            </a:prstGeom>
            <a:solidFill>
              <a:srgbClr val="FFFF00"/>
            </a:solidFill>
            <a:ln w="31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Star: 5 Points 5">
              <a:extLst>
                <a:ext uri="{FF2B5EF4-FFF2-40B4-BE49-F238E27FC236}">
                  <a16:creationId xmlns:a16="http://schemas.microsoft.com/office/drawing/2014/main" id="{B521192D-8959-95B7-4716-BB2D37A68C53}"/>
                </a:ext>
              </a:extLst>
            </p:cNvPr>
            <p:cNvSpPr/>
            <p:nvPr/>
          </p:nvSpPr>
          <p:spPr>
            <a:xfrm>
              <a:off x="7655028" y="2772586"/>
              <a:ext cx="124691" cy="121228"/>
            </a:xfrm>
            <a:prstGeom prst="star5">
              <a:avLst/>
            </a:prstGeom>
            <a:solidFill>
              <a:srgbClr val="FFFF00"/>
            </a:solidFill>
            <a:ln w="31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1F9F2C0-400E-6E4B-1226-76ED1B009339}"/>
              </a:ext>
            </a:extLst>
          </p:cNvPr>
          <p:cNvSpPr txBox="1"/>
          <p:nvPr/>
        </p:nvSpPr>
        <p:spPr>
          <a:xfrm>
            <a:off x="5871930" y="6437649"/>
            <a:ext cx="10267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Factors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2FDC02-5A0E-E0B1-EA9C-2AD51DA0034F}"/>
              </a:ext>
            </a:extLst>
          </p:cNvPr>
          <p:cNvSpPr txBox="1"/>
          <p:nvPr/>
        </p:nvSpPr>
        <p:spPr>
          <a:xfrm rot="16200000">
            <a:off x="2569931" y="3543339"/>
            <a:ext cx="10267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Factors</a:t>
            </a:r>
          </a:p>
        </p:txBody>
      </p:sp>
    </p:spTree>
    <p:extLst>
      <p:ext uri="{BB962C8B-B14F-4D97-AF65-F5344CB8AC3E}">
        <p14:creationId xmlns:p14="http://schemas.microsoft.com/office/powerpoint/2010/main" val="99026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FF62BF-B1AD-76B1-D72A-A534DFD8F06A}"/>
              </a:ext>
            </a:extLst>
          </p:cNvPr>
          <p:cNvSpPr/>
          <p:nvPr/>
        </p:nvSpPr>
        <p:spPr>
          <a:xfrm>
            <a:off x="0" y="0"/>
            <a:ext cx="12192000" cy="1268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B16944-B887-10D7-84FC-EAD1E5FB5173}"/>
              </a:ext>
            </a:extLst>
          </p:cNvPr>
          <p:cNvSpPr txBox="1"/>
          <p:nvPr/>
        </p:nvSpPr>
        <p:spPr>
          <a:xfrm>
            <a:off x="171053" y="5039896"/>
            <a:ext cx="2343548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High rate of correlation between certain variables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BA965DC-426E-02FE-97F7-0D519FDC0C8D}"/>
              </a:ext>
            </a:extLst>
          </p:cNvPr>
          <p:cNvGrpSpPr/>
          <p:nvPr/>
        </p:nvGrpSpPr>
        <p:grpSpPr>
          <a:xfrm>
            <a:off x="2188008" y="2051685"/>
            <a:ext cx="7815984" cy="4135755"/>
            <a:chOff x="5643563" y="1533525"/>
            <a:chExt cx="5114925" cy="270651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1AE52FE-84A0-DBA3-8C22-92624E00B3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3057" t="4954" r="14489" b="61337"/>
            <a:stretch/>
          </p:blipFill>
          <p:spPr>
            <a:xfrm>
              <a:off x="5643563" y="1533525"/>
              <a:ext cx="5114925" cy="180022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94E3DB3-B2DE-E6C2-BF96-B4A73523C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8666" t="79413" r="14488" b="3617"/>
            <a:stretch/>
          </p:blipFill>
          <p:spPr>
            <a:xfrm>
              <a:off x="6611815" y="3333750"/>
              <a:ext cx="4146673" cy="906290"/>
            </a:xfrm>
            <a:prstGeom prst="rect">
              <a:avLst/>
            </a:prstGeom>
          </p:spPr>
        </p:pic>
        <p:sp>
          <p:nvSpPr>
            <p:cNvPr id="17" name="Star: 5 Points 16">
              <a:extLst>
                <a:ext uri="{FF2B5EF4-FFF2-40B4-BE49-F238E27FC236}">
                  <a16:creationId xmlns:a16="http://schemas.microsoft.com/office/drawing/2014/main" id="{849551A6-53AC-CA0E-8DF7-D5E8C075F4B0}"/>
                </a:ext>
              </a:extLst>
            </p:cNvPr>
            <p:cNvSpPr/>
            <p:nvPr/>
          </p:nvSpPr>
          <p:spPr>
            <a:xfrm>
              <a:off x="7997505" y="2524644"/>
              <a:ext cx="124691" cy="121228"/>
            </a:xfrm>
            <a:prstGeom prst="star5">
              <a:avLst/>
            </a:prstGeom>
            <a:solidFill>
              <a:srgbClr val="FFFF00"/>
            </a:solidFill>
            <a:ln w="31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Star: 5 Points 17">
              <a:extLst>
                <a:ext uri="{FF2B5EF4-FFF2-40B4-BE49-F238E27FC236}">
                  <a16:creationId xmlns:a16="http://schemas.microsoft.com/office/drawing/2014/main" id="{BFF698AD-005F-37EB-4826-06C1152D3A37}"/>
                </a:ext>
              </a:extLst>
            </p:cNvPr>
            <p:cNvSpPr/>
            <p:nvPr/>
          </p:nvSpPr>
          <p:spPr>
            <a:xfrm>
              <a:off x="8330902" y="2524644"/>
              <a:ext cx="124691" cy="121228"/>
            </a:xfrm>
            <a:prstGeom prst="star5">
              <a:avLst/>
            </a:prstGeom>
            <a:solidFill>
              <a:srgbClr val="FFFF00"/>
            </a:solidFill>
            <a:ln w="31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Star: 5 Points 18">
              <a:extLst>
                <a:ext uri="{FF2B5EF4-FFF2-40B4-BE49-F238E27FC236}">
                  <a16:creationId xmlns:a16="http://schemas.microsoft.com/office/drawing/2014/main" id="{DC08BC64-E8EC-27B2-2C34-72B02FD81BF5}"/>
                </a:ext>
              </a:extLst>
            </p:cNvPr>
            <p:cNvSpPr/>
            <p:nvPr/>
          </p:nvSpPr>
          <p:spPr>
            <a:xfrm>
              <a:off x="10311207" y="1716269"/>
              <a:ext cx="250072" cy="243127"/>
            </a:xfrm>
            <a:prstGeom prst="star5">
              <a:avLst/>
            </a:prstGeom>
            <a:solidFill>
              <a:srgbClr val="FFFF00"/>
            </a:solidFill>
            <a:ln w="31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B598F89-57B1-DBA9-574C-79CBCE725088}"/>
                </a:ext>
              </a:extLst>
            </p:cNvPr>
            <p:cNvSpPr/>
            <p:nvPr/>
          </p:nvSpPr>
          <p:spPr>
            <a:xfrm>
              <a:off x="10114000" y="1543132"/>
              <a:ext cx="644488" cy="6387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Star: 5 Points 20">
              <a:extLst>
                <a:ext uri="{FF2B5EF4-FFF2-40B4-BE49-F238E27FC236}">
                  <a16:creationId xmlns:a16="http://schemas.microsoft.com/office/drawing/2014/main" id="{2E9AA88C-D2BB-BA8B-BB7C-12D6C48EEF04}"/>
                </a:ext>
              </a:extLst>
            </p:cNvPr>
            <p:cNvSpPr/>
            <p:nvPr/>
          </p:nvSpPr>
          <p:spPr>
            <a:xfrm>
              <a:off x="6864665" y="2524644"/>
              <a:ext cx="124691" cy="121228"/>
            </a:xfrm>
            <a:prstGeom prst="star5">
              <a:avLst/>
            </a:prstGeom>
            <a:solidFill>
              <a:srgbClr val="FFFF00"/>
            </a:solidFill>
            <a:ln w="31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tar: 5 Points 21">
              <a:extLst>
                <a:ext uri="{FF2B5EF4-FFF2-40B4-BE49-F238E27FC236}">
                  <a16:creationId xmlns:a16="http://schemas.microsoft.com/office/drawing/2014/main" id="{AD3AEA21-84AF-67DB-D4F8-1389FCE36C1C}"/>
                </a:ext>
              </a:extLst>
            </p:cNvPr>
            <p:cNvSpPr/>
            <p:nvPr/>
          </p:nvSpPr>
          <p:spPr>
            <a:xfrm>
              <a:off x="10114000" y="2523924"/>
              <a:ext cx="124691" cy="121228"/>
            </a:xfrm>
            <a:prstGeom prst="star5">
              <a:avLst/>
            </a:prstGeom>
            <a:solidFill>
              <a:srgbClr val="FFFF00"/>
            </a:solidFill>
            <a:ln w="31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5">
            <a:extLst>
              <a:ext uri="{FF2B5EF4-FFF2-40B4-BE49-F238E27FC236}">
                <a16:creationId xmlns:a16="http://schemas.microsoft.com/office/drawing/2014/main" id="{89E3C564-E7E4-428F-FD43-7DDC9CA4DC55}"/>
              </a:ext>
            </a:extLst>
          </p:cNvPr>
          <p:cNvSpPr txBox="1">
            <a:spLocks/>
          </p:cNvSpPr>
          <p:nvPr/>
        </p:nvSpPr>
        <p:spPr>
          <a:xfrm>
            <a:off x="1524000" y="248444"/>
            <a:ext cx="9144000" cy="10128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Heat Map: Big Picture Correlation</a:t>
            </a:r>
          </a:p>
        </p:txBody>
      </p:sp>
    </p:spTree>
    <p:extLst>
      <p:ext uri="{BB962C8B-B14F-4D97-AF65-F5344CB8AC3E}">
        <p14:creationId xmlns:p14="http://schemas.microsoft.com/office/powerpoint/2010/main" val="1786580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C8AA1EB-7623-B128-BB08-E6010960195A}"/>
              </a:ext>
            </a:extLst>
          </p:cNvPr>
          <p:cNvGrpSpPr/>
          <p:nvPr/>
        </p:nvGrpSpPr>
        <p:grpSpPr>
          <a:xfrm>
            <a:off x="148572" y="1378019"/>
            <a:ext cx="10735644" cy="5359006"/>
            <a:chOff x="148572" y="1378019"/>
            <a:chExt cx="10735644" cy="535900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7BEA3D8-5275-A817-C7D2-A287DB057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8572" y="1378019"/>
              <a:ext cx="5387534" cy="527692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044D023-E425-A1F5-782B-09EF64ADF7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45035" y="1378020"/>
              <a:ext cx="5339181" cy="5359005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A83B6B7C-E961-BD74-D41B-8DB6345AA4E3}"/>
              </a:ext>
            </a:extLst>
          </p:cNvPr>
          <p:cNvSpPr/>
          <p:nvPr/>
        </p:nvSpPr>
        <p:spPr>
          <a:xfrm>
            <a:off x="0" y="0"/>
            <a:ext cx="12192000" cy="1268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"/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id="{D728E11C-AE09-1D82-1BCD-363C0033FFA9}"/>
              </a:ext>
            </a:extLst>
          </p:cNvPr>
          <p:cNvSpPr txBox="1">
            <a:spLocks/>
          </p:cNvSpPr>
          <p:nvPr/>
        </p:nvSpPr>
        <p:spPr>
          <a:xfrm>
            <a:off x="1524000" y="248444"/>
            <a:ext cx="9144000" cy="10128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Big Picture: Correlation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2827E7-2798-DB1B-B184-73897FDDA015}"/>
              </a:ext>
            </a:extLst>
          </p:cNvPr>
          <p:cNvSpPr/>
          <p:nvPr/>
        </p:nvSpPr>
        <p:spPr>
          <a:xfrm>
            <a:off x="1920811" y="1509688"/>
            <a:ext cx="1692420" cy="1111592"/>
          </a:xfrm>
          <a:prstGeom prst="rect">
            <a:avLst/>
          </a:prstGeom>
          <a:solidFill>
            <a:srgbClr val="FF0000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0C93AA-5D3C-FA57-5E35-78D52542D17E}"/>
              </a:ext>
            </a:extLst>
          </p:cNvPr>
          <p:cNvSpPr/>
          <p:nvPr/>
        </p:nvSpPr>
        <p:spPr>
          <a:xfrm>
            <a:off x="1920811" y="5479981"/>
            <a:ext cx="1692420" cy="1111592"/>
          </a:xfrm>
          <a:prstGeom prst="rect">
            <a:avLst/>
          </a:prstGeom>
          <a:solidFill>
            <a:srgbClr val="FF0000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0A03FC-5081-5D43-66B0-D2E8186F683C}"/>
              </a:ext>
            </a:extLst>
          </p:cNvPr>
          <p:cNvSpPr/>
          <p:nvPr/>
        </p:nvSpPr>
        <p:spPr>
          <a:xfrm>
            <a:off x="3702477" y="2821622"/>
            <a:ext cx="1692420" cy="1111592"/>
          </a:xfrm>
          <a:prstGeom prst="rect">
            <a:avLst/>
          </a:prstGeom>
          <a:solidFill>
            <a:srgbClr val="FF0000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C6AF8C-316B-6674-8AFE-628995B0153B}"/>
              </a:ext>
            </a:extLst>
          </p:cNvPr>
          <p:cNvSpPr/>
          <p:nvPr/>
        </p:nvSpPr>
        <p:spPr>
          <a:xfrm>
            <a:off x="139643" y="5479981"/>
            <a:ext cx="1692420" cy="11115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39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10109</TotalTime>
  <Words>531</Words>
  <Application>Microsoft Office PowerPoint</Application>
  <PresentationFormat>Widescreen</PresentationFormat>
  <Paragraphs>135</Paragraphs>
  <Slides>19</Slides>
  <Notes>10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Office Theme</vt:lpstr>
      <vt:lpstr>FRITO LAY CASE STUDY: Employee Attrition</vt:lpstr>
      <vt:lpstr>BACKGROUND</vt:lpstr>
      <vt:lpstr>OBJECTIVES</vt:lpstr>
      <vt:lpstr>EXISTING DATA</vt:lpstr>
      <vt:lpstr>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Effects of Job Role/Department</vt:lpstr>
      <vt:lpstr>AVERAGE AGE BY JOB</vt:lpstr>
      <vt:lpstr> BY DEPARTMENT</vt:lpstr>
      <vt:lpstr> BY DEPARTMENT</vt:lpstr>
      <vt:lpstr>Naïve Bayes Modeling</vt:lpstr>
      <vt:lpstr>COMPARE 2 MODELS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Nguyen, Katherine</dc:creator>
  <cp:lastModifiedBy>Nguyen, Katherine</cp:lastModifiedBy>
  <cp:revision>44</cp:revision>
  <dcterms:created xsi:type="dcterms:W3CDTF">2024-10-17T19:50:05Z</dcterms:created>
  <dcterms:modified xsi:type="dcterms:W3CDTF">2024-10-24T22:32:52Z</dcterms:modified>
</cp:coreProperties>
</file>