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DC29446-F05A-492F-9826-76986C963CB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946CAE7-486B-4B9C-928E-28230BEB1D6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4/25/21 11:12:20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Sales By Genre" id="2" name="slide2">
            <a:extLst>
              <a:ext uri="{FF2B5EF4-FFF2-40B4-BE49-F238E27FC236}">
                <a16:creationId xmlns:a16="http://schemas.microsoft.com/office/drawing/2014/main" id="{CA102E84-439C-4AE4-BA49-EFF5ACA2C5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1" y="0"/>
            <a:ext cx="10230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2021-04-26T06:12:21Z</dcterms:created>
  <dcterms:modified xsi:type="dcterms:W3CDTF">2021-04-26T06:12:21Z</dcterms:modified>
</cp:coreProperties>
</file>