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FF10A62-93E8-4221-A4D4-1D7D21776BA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9E8B4D2-FA98-4687-B95B-0298E258B68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4/25/21 2:34:36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Sales By Year" id="2" name="slide2">
            <a:extLst>
              <a:ext uri="{FF2B5EF4-FFF2-40B4-BE49-F238E27FC236}">
                <a16:creationId xmlns:a16="http://schemas.microsoft.com/office/drawing/2014/main" id="{7C092DDC-CDF9-477C-8E46-AA195D49F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4" y="0"/>
            <a:ext cx="10906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2021-04-25T21:34:37Z</dcterms:created>
  <dcterms:modified xsi:type="dcterms:W3CDTF">2021-04-25T21:34:37Z</dcterms:modified>
</cp:coreProperties>
</file>