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6CEE5A-FD85-44AB-A446-4F9859864B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66B955-41B4-4623-B6B4-098AFC357C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11:15:15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 of Games By Genre" id="2" name="slide2">
            <a:extLst>
              <a:ext uri="{FF2B5EF4-FFF2-40B4-BE49-F238E27FC236}">
                <a16:creationId xmlns:a16="http://schemas.microsoft.com/office/drawing/2014/main" id="{481295CE-7E68-4523-96AE-CCAA96A36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39" y="0"/>
            <a:ext cx="7436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2021-04-26T06:15:16Z</dcterms:created>
  <dcterms:modified xsi:type="dcterms:W3CDTF">2021-04-26T06:15:16Z</dcterms:modified>
</cp:coreProperties>
</file>