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A251556-5E98-453A-955E-CBEC2F9CD80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A0EDAD-9F63-49A3-8EE4-0D86946979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5/23/21 12:15:20 AM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centage of Platform By Global Sales" id="2" name="slide2">
            <a:extLst>
              <a:ext uri="{FF2B5EF4-FFF2-40B4-BE49-F238E27FC236}">
                <a16:creationId xmlns:a16="http://schemas.microsoft.com/office/drawing/2014/main" id="{AD71EA84-8BA7-4F55-BD7A-E63F147B65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1" y="0"/>
            <a:ext cx="114880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2021-05-23T07:15:21Z</dcterms:created>
  <dcterms:modified xsi:type="dcterms:W3CDTF">2021-05-23T07:15:21Z</dcterms:modified>
</cp:coreProperties>
</file>