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6ACA77-C3E8-4943-92A6-848165BB7C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98C61D-75D7-4B6E-86F6-015305DA6A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5/22/21 11:45:15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Platforms By Total Games" id="2" name="slide2">
            <a:extLst>
              <a:ext uri="{FF2B5EF4-FFF2-40B4-BE49-F238E27FC236}">
                <a16:creationId xmlns:a16="http://schemas.microsoft.com/office/drawing/2014/main" id="{24A78870-5FF0-4C73-B73F-5A04BF22F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94"/>
            <a:ext cx="12192000" cy="61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2021-05-23T06:45:16Z</dcterms:created>
  <dcterms:modified xsi:type="dcterms:W3CDTF">2021-05-23T06:45:16Z</dcterms:modified>
</cp:coreProperties>
</file>