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7B244AC-F436-431E-BF38-B4E595DAA98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DC1E5D4-641E-4CCD-912E-628E0EED5E7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5/23/21 4:24:55 PM PDT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lobal Sales vs. Region Sales" id="2" name="slide2">
            <a:extLst>
              <a:ext uri="{FF2B5EF4-FFF2-40B4-BE49-F238E27FC236}">
                <a16:creationId xmlns:a16="http://schemas.microsoft.com/office/drawing/2014/main" id="{9DD94FAB-1442-4A4A-99AC-2148E1987F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51" y="0"/>
            <a:ext cx="114880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2021-05-23T23:24:55Z</dcterms:created>
  <dcterms:modified xsi:type="dcterms:W3CDTF">2021-05-23T23:24:55Z</dcterms:modified>
</cp:coreProperties>
</file>