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400B5357-2298-4DF7-BC61-6B733B0C6FD5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Book1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57A5CBEF-B458-49A2-B914-F536E2D32E62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4/29/21 9:03:46 PM PDT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ercentage of Sales By Region Map" id="2" name="slide2">
            <a:extLst>
              <a:ext uri="{FF2B5EF4-FFF2-40B4-BE49-F238E27FC236}">
                <a16:creationId xmlns:a16="http://schemas.microsoft.com/office/drawing/2014/main" id="{2D8BAADF-3003-40BB-B416-ADB0696B750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659" y="0"/>
            <a:ext cx="1115068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2021-04-30T04:03:47Z</dcterms:created>
  <dcterms:modified xsi:type="dcterms:W3CDTF">2021-04-30T04:03:47Z</dcterms:modified>
</cp:coreProperties>
</file>