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F8D7DE-FEE7-46E0-8431-496D7F3869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88734C-C980-4292-9701-0944DFB983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5/18/21 1:21:52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r Genre By Year" id="2" name="slide2">
            <a:extLst>
              <a:ext uri="{FF2B5EF4-FFF2-40B4-BE49-F238E27FC236}">
                <a16:creationId xmlns:a16="http://schemas.microsoft.com/office/drawing/2014/main" id="{E850B66B-CD64-4DE8-820E-FDB44C824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58" y="0"/>
            <a:ext cx="8643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2021-05-18T20:21:52Z</dcterms:created>
  <dcterms:modified xsi:type="dcterms:W3CDTF">2021-05-18T20:21:52Z</dcterms:modified>
</cp:coreProperties>
</file>