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307D187-36D2-4926-BB8F-63FB04387D3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A0BCD5E-1EC3-48B8-B5E3-0115F579A09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5/3/21 2:05:05 PM PDT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gion Sales By Genre" id="2" name="slide2">
            <a:extLst>
              <a:ext uri="{FF2B5EF4-FFF2-40B4-BE49-F238E27FC236}">
                <a16:creationId xmlns:a16="http://schemas.microsoft.com/office/drawing/2014/main" id="{DAB19DF8-C0F6-4EE1-AC57-8D43EAB4CF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761" y="0"/>
            <a:ext cx="83364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2021-05-03T21:05:06Z</dcterms:created>
  <dcterms:modified xsi:type="dcterms:W3CDTF">2021-05-03T21:05:06Z</dcterms:modified>
</cp:coreProperties>
</file>