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50D17BE-F2D1-46BC-9296-81F921D7A27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BookUpdated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2BD1C5-969C-4D46-A0F0-7FB1E3CFDE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5/23/21 7:23:12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Sales By Year" id="2" name="slide2">
            <a:extLst>
              <a:ext uri="{FF2B5EF4-FFF2-40B4-BE49-F238E27FC236}">
                <a16:creationId xmlns:a16="http://schemas.microsoft.com/office/drawing/2014/main" id="{BA7D80EB-3B69-4C19-AA22-276CBA761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86" y="0"/>
            <a:ext cx="7191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2021-05-24T02:23:13Z</dcterms:created>
  <dcterms:modified xsi:type="dcterms:W3CDTF">2021-05-24T02:23:13Z</dcterms:modified>
</cp:coreProperties>
</file>