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A42F51F-A1F5-45A1-8CD7-A0022B7BA74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3A9A80C-23BC-4935-A774-C515AC69E30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5/3/21 1:48:55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gion Sales By Year" id="2" name="slide2">
            <a:extLst>
              <a:ext uri="{FF2B5EF4-FFF2-40B4-BE49-F238E27FC236}">
                <a16:creationId xmlns:a16="http://schemas.microsoft.com/office/drawing/2014/main" id="{788263E0-BE89-4678-8525-FA0472B68A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869" y="0"/>
            <a:ext cx="84522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2021-05-03T20:48:55Z</dcterms:created>
  <dcterms:modified xsi:type="dcterms:W3CDTF">2021-05-03T20:48:55Z</dcterms:modified>
</cp:coreProperties>
</file>