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1B8C3F4-FAC5-4CDE-83B2-FE14C1163F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BookUpdated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0275DCB-EC5C-4B5B-828E-543CF575D0F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5/29/21 12:44:20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mmary Statistics" id="2" name="slide2">
            <a:extLst>
              <a:ext uri="{FF2B5EF4-FFF2-40B4-BE49-F238E27FC236}">
                <a16:creationId xmlns:a16="http://schemas.microsoft.com/office/drawing/2014/main" id="{15289738-88C0-45F2-BAA8-1CA31DA397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2" y="1271587"/>
            <a:ext cx="39147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2021-05-29T19:44:20Z</dcterms:created>
  <dcterms:modified xsi:type="dcterms:W3CDTF">2021-05-29T19:44:20Z</dcterms:modified>
</cp:coreProperties>
</file>