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42B381-D5B6-48CE-B73F-2D37F85671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97712D-5A7E-4118-982D-8231874120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5/24/21 11:20:12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Statistics" id="2" name="slide2">
            <a:extLst>
              <a:ext uri="{FF2B5EF4-FFF2-40B4-BE49-F238E27FC236}">
                <a16:creationId xmlns:a16="http://schemas.microsoft.com/office/drawing/2014/main" id="{F89F25BE-EDCD-431A-B26A-4B8BD304E1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919287"/>
            <a:ext cx="2114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2021-05-25T06:20:12Z</dcterms:created>
  <dcterms:modified xsi:type="dcterms:W3CDTF">2021-05-25T06:20:12Z</dcterms:modified>
</cp:coreProperties>
</file>