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8221DF-AFB9-49D2-A724-CAA1E53B75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2CC29B-8194-45F4-9F10-4238C0024A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5/22/21 11:52:37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latforms By Global Sales" id="2" name="slide2">
            <a:extLst>
              <a:ext uri="{FF2B5EF4-FFF2-40B4-BE49-F238E27FC236}">
                <a16:creationId xmlns:a16="http://schemas.microsoft.com/office/drawing/2014/main" id="{B3F285C5-5CB0-42B5-BFA9-0DE03D9ED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1" y="0"/>
            <a:ext cx="11394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2021-05-23T06:52:38Z</dcterms:created>
  <dcterms:modified xsi:type="dcterms:W3CDTF">2021-05-23T06:52:38Z</dcterms:modified>
</cp:coreProperties>
</file>