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99A42F-AB31-4812-BF0F-7D7B1F734D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EAD5C3-6033-44D7-BC5A-3A8054BC45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5/22/21 7:10:42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latforms By Total Games" id="2" name="slide2">
            <a:extLst>
              <a:ext uri="{FF2B5EF4-FFF2-40B4-BE49-F238E27FC236}">
                <a16:creationId xmlns:a16="http://schemas.microsoft.com/office/drawing/2014/main" id="{898F2184-97A1-44AA-A415-DCEBDEC57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759"/>
            <a:ext cx="12192000" cy="27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2021-05-23T02:10:42Z</dcterms:created>
  <dcterms:modified xsi:type="dcterms:W3CDTF">2021-05-23T02:10:42Z</dcterms:modified>
</cp:coreProperties>
</file>