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A844901-16EF-4814-A207-8988C981750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C445C62-EA0E-4D32-8458-1D667AE1B70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5/19/21 9:56:55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Publishers By Total Games Released" id="2" name="slide2">
            <a:extLst>
              <a:ext uri="{FF2B5EF4-FFF2-40B4-BE49-F238E27FC236}">
                <a16:creationId xmlns:a16="http://schemas.microsoft.com/office/drawing/2014/main" id="{DCC436C0-3068-445B-9485-BF3B94508C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409" y="0"/>
            <a:ext cx="77931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2021-05-20T04:56:55Z</dcterms:created>
  <dcterms:modified xsi:type="dcterms:W3CDTF">2021-05-20T04:56:55Z</dcterms:modified>
</cp:coreProperties>
</file>