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066542-5830-4B00-84C7-E2E9D0790D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E73D3D0-0F0C-4915-8E13-3E4CB076F8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10:15:44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5 Platforms By Global Sales" id="2" name="slide2">
            <a:extLst>
              <a:ext uri="{FF2B5EF4-FFF2-40B4-BE49-F238E27FC236}">
                <a16:creationId xmlns:a16="http://schemas.microsoft.com/office/drawing/2014/main" id="{1FF048E1-7129-4D1E-8A67-F737006859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419100"/>
            <a:ext cx="9867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2021-04-26T05:15:45Z</dcterms:created>
  <dcterms:modified xsi:type="dcterms:W3CDTF">2021-04-26T05:15:45Z</dcterms:modified>
</cp:coreProperties>
</file>