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CAF01DE-29B3-413C-8BD1-2AB60A52FAE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AD8186E-B03A-4D37-BAE4-55F42D2DE06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4/25/21 5:00:55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5 Platforms By Total Games" id="2" name="slide2">
            <a:extLst>
              <a:ext uri="{FF2B5EF4-FFF2-40B4-BE49-F238E27FC236}">
                <a16:creationId xmlns:a16="http://schemas.microsoft.com/office/drawing/2014/main" id="{580B9540-6CC0-4748-AAA6-13757F3FC9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18" y="0"/>
            <a:ext cx="7350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2021-04-26T00:00:56Z</dcterms:created>
  <dcterms:modified xsi:type="dcterms:W3CDTF">2021-04-26T00:00:56Z</dcterms:modified>
</cp:coreProperties>
</file>