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DD5194-C52A-4122-A0D9-8E66777CC1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211493-CB99-4404-9C48-5D5861E2CF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3:26:32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5 Publishers By Global Sales" id="2" name="slide2">
            <a:extLst>
              <a:ext uri="{FF2B5EF4-FFF2-40B4-BE49-F238E27FC236}">
                <a16:creationId xmlns:a16="http://schemas.microsoft.com/office/drawing/2014/main" id="{E0A609BF-6B22-42E9-8759-D2F3136B31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33" y="0"/>
            <a:ext cx="9491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2021-04-25T22:26:33Z</dcterms:created>
  <dcterms:modified xsi:type="dcterms:W3CDTF">2021-04-25T22:26:33Z</dcterms:modified>
</cp:coreProperties>
</file>