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47F56B-F230-4A58-B83C-30B0BCC877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31D628-FD6B-4C49-8A8F-31B55FCCBE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3:22:30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5 Publishers By Total Games Released" id="2" name="slide2">
            <a:extLst>
              <a:ext uri="{FF2B5EF4-FFF2-40B4-BE49-F238E27FC236}">
                <a16:creationId xmlns:a16="http://schemas.microsoft.com/office/drawing/2014/main" id="{FE590724-E162-4BA4-8381-554E4F626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2021-04-25T22:22:30Z</dcterms:created>
  <dcterms:modified xsi:type="dcterms:W3CDTF">2021-04-25T22:22:30Z</dcterms:modified>
</cp:coreProperties>
</file>