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D4E7ADE-F699-4253-9335-AB208767054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69E74DF-95FB-429B-B5D3-E3754156177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5/18/21 10:47:47 AM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20 Platforms By Total Games" id="2" name="slide2">
            <a:extLst>
              <a:ext uri="{FF2B5EF4-FFF2-40B4-BE49-F238E27FC236}">
                <a16:creationId xmlns:a16="http://schemas.microsoft.com/office/drawing/2014/main" id="{83EAFC94-B4A0-48C4-B134-F89889513C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762000"/>
            <a:ext cx="98679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2021-05-18T17:47:48Z</dcterms:created>
  <dcterms:modified xsi:type="dcterms:W3CDTF">2021-05-18T17:47:48Z</dcterms:modified>
</cp:coreProperties>
</file>