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58C686D-983E-4C55-86F1-ED7A78CED8D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684904B-4CE4-4B39-9161-3C3A6865D4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5/18/21 6:11:53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Games By Global Sales" id="2" name="slide2">
            <a:extLst>
              <a:ext uri="{FF2B5EF4-FFF2-40B4-BE49-F238E27FC236}">
                <a16:creationId xmlns:a16="http://schemas.microsoft.com/office/drawing/2014/main" id="{28185DB9-6CBE-457C-91AA-BDB2CA3137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190750"/>
            <a:ext cx="9867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2021-05-19T01:11:53Z</dcterms:created>
  <dcterms:modified xsi:type="dcterms:W3CDTF">2021-05-19T01:11:53Z</dcterms:modified>
</cp:coreProperties>
</file>