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0AFC92-B7D4-4BD7-958D-E0C6D7CAD3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1FE357-993C-41C6-83C1-BAE86E1CFF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5/18/21 3:45:44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Games By Region" id="2" name="slide2">
            <a:extLst>
              <a:ext uri="{FF2B5EF4-FFF2-40B4-BE49-F238E27FC236}">
                <a16:creationId xmlns:a16="http://schemas.microsoft.com/office/drawing/2014/main" id="{9A0762B3-3492-4A55-859B-2E0D727A7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2021-05-18T22:45:44Z</dcterms:created>
  <dcterms:modified xsi:type="dcterms:W3CDTF">2021-05-18T22:45:44Z</dcterms:modified>
</cp:coreProperties>
</file>