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A69C2F-AF9E-4473-884F-184988BE89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D88FAE3-4265-491B-B753-B44432F1869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4/26/21 10:07:38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Games With Highest Sales By Genre" id="2" name="slide2">
            <a:extLst>
              <a:ext uri="{FF2B5EF4-FFF2-40B4-BE49-F238E27FC236}">
                <a16:creationId xmlns:a16="http://schemas.microsoft.com/office/drawing/2014/main" id="{C3BA2EE4-8C98-4728-BFB2-FD2FDF644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2" y="0"/>
            <a:ext cx="10897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2021-04-27T05:07:39Z</dcterms:created>
  <dcterms:modified xsi:type="dcterms:W3CDTF">2021-04-27T05:07:39Z</dcterms:modified>
</cp:coreProperties>
</file>