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2EA36B-F93A-4191-9F2A-DBE1662896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96D2E8-E037-4A9A-BC20-9AA997CD85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11:31:52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lobal Sales Publishers By Year" id="2" name="slide2">
            <a:extLst>
              <a:ext uri="{FF2B5EF4-FFF2-40B4-BE49-F238E27FC236}">
                <a16:creationId xmlns:a16="http://schemas.microsoft.com/office/drawing/2014/main" id="{5C2B33FB-F839-4F70-8E47-9B53C967A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2" y="0"/>
            <a:ext cx="8443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2021-04-26T06:31:53Z</dcterms:created>
  <dcterms:modified xsi:type="dcterms:W3CDTF">2021-04-26T06:31:53Z</dcterms:modified>
</cp:coreProperties>
</file>