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F81D92E-1838-455F-A34E-22A2025C768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6159710-7835-4847-9C52-54A880FBF44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4/25/21 4:49:03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ublishers By Region" id="2" name="slide2">
            <a:extLst>
              <a:ext uri="{FF2B5EF4-FFF2-40B4-BE49-F238E27FC236}">
                <a16:creationId xmlns:a16="http://schemas.microsoft.com/office/drawing/2014/main" id="{FA886A92-BFB6-4F7E-B97D-5D1C4954F7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882" y="0"/>
            <a:ext cx="9862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2021-04-25T23:49:04Z</dcterms:created>
  <dcterms:modified xsi:type="dcterms:W3CDTF">2021-04-25T23:49:04Z</dcterms:modified>
</cp:coreProperties>
</file>