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DD575A8-C1F0-412F-9E10-85D5A7CB3D9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AE73C1A-9038-4105-BBDC-888BF922914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4/25/21 4:17:10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ublishers By Year" id="2" name="slide2">
            <a:extLst>
              <a:ext uri="{FF2B5EF4-FFF2-40B4-BE49-F238E27FC236}">
                <a16:creationId xmlns:a16="http://schemas.microsoft.com/office/drawing/2014/main" id="{8FEE7E71-09FE-4DC8-A0A9-0B5583E7D1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483" y="0"/>
            <a:ext cx="7215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2021-04-25T23:17:11Z</dcterms:created>
  <dcterms:modified xsi:type="dcterms:W3CDTF">2021-04-25T23:17:11Z</dcterms:modified>
</cp:coreProperties>
</file>