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4791B35-F75B-4393-A132-D82ACD1545B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94668F-4091-468C-984C-87B6DA9401F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4/25/21 2:56:48 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Games Released By Year" id="2" name="slide2">
            <a:extLst>
              <a:ext uri="{FF2B5EF4-FFF2-40B4-BE49-F238E27FC236}">
                <a16:creationId xmlns:a16="http://schemas.microsoft.com/office/drawing/2014/main" id="{43AD410C-851B-4931-B197-5941E1E8A5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419" y="0"/>
            <a:ext cx="738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2021-04-25T21:56:49Z</dcterms:created>
  <dcterms:modified xsi:type="dcterms:W3CDTF">2021-04-25T21:56:49Z</dcterms:modified>
</cp:coreProperties>
</file>