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1347CD-43DD-4590-AD7C-D054AC5C7F4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06F5A6-344B-4B3E-A435-67A25723584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5/22/21 5:36:18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ames Released vs. Global Sales by Year" id="2" name="slide2">
            <a:extLst>
              <a:ext uri="{FF2B5EF4-FFF2-40B4-BE49-F238E27FC236}">
                <a16:creationId xmlns:a16="http://schemas.microsoft.com/office/drawing/2014/main" id="{12BE97F9-4F11-4440-8EA5-74D058D04A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01" y="0"/>
            <a:ext cx="6247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2021-05-23T00:36:18Z</dcterms:created>
  <dcterms:modified xsi:type="dcterms:W3CDTF">2021-05-23T00:36:18Z</dcterms:modified>
</cp:coreProperties>
</file>