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BA657E-699D-4AB3-BD9A-F64FA710EF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858AF0-85E7-485E-AB8C-883A887313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5/19/21 9:01:22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Games Released vs. Global Sales Yearwise" id="2" name="slide2">
            <a:extLst>
              <a:ext uri="{FF2B5EF4-FFF2-40B4-BE49-F238E27FC236}">
                <a16:creationId xmlns:a16="http://schemas.microsoft.com/office/drawing/2014/main" id="{7D5CDD36-FF76-4B3A-9944-5D25F8153E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41" y="0"/>
            <a:ext cx="7358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2021-05-20T04:01:22Z</dcterms:created>
  <dcterms:modified xsi:type="dcterms:W3CDTF">2021-05-20T04:01:22Z</dcterms:modified>
</cp:coreProperties>
</file>