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4" r:id="rId1"/>
  </p:sldMasterIdLst>
  <p:notesMasterIdLst>
    <p:notesMasterId r:id="rId11"/>
  </p:notesMasterIdLst>
  <p:handoutMasterIdLst>
    <p:handoutMasterId r:id="rId12"/>
  </p:handoutMasterIdLst>
  <p:sldIdLst>
    <p:sldId id="262" r:id="rId2"/>
    <p:sldId id="261" r:id="rId3"/>
    <p:sldId id="257" r:id="rId4"/>
    <p:sldId id="258" r:id="rId5"/>
    <p:sldId id="263" r:id="rId6"/>
    <p:sldId id="259" r:id="rId7"/>
    <p:sldId id="260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1"/>
    <p:restoredTop sz="94662"/>
  </p:normalViewPr>
  <p:slideViewPr>
    <p:cSldViewPr snapToGrid="0" snapToObjects="1">
      <p:cViewPr varScale="1">
        <p:scale>
          <a:sx n="80" d="100"/>
          <a:sy n="80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D157D-490D-1D4A-B69C-1B663AB8A5CA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FE1A8-BCE5-9D47-A2FB-94CB82601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43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7C2EC-FF45-DE41-8842-2AAF0B4D4B81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48B10-0E46-5E47-8455-0F91CA7D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48B10-0E46-5E47-8455-0F91CA7D3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8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D756D92-B2E1-9C41-8DA1-64D2DA77CA4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6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0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3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7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69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7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9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D756D92-B2E1-9C41-8DA1-64D2DA77CA4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56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D756D92-B2E1-9C41-8DA1-64D2DA77CA4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3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6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38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4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0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5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40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4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D756D92-B2E1-9C41-8DA1-64D2DA77CA4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9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  <p:sldLayoutId id="21474840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88" y="1210375"/>
            <a:ext cx="3682471" cy="558800"/>
          </a:xfrm>
        </p:spPr>
        <p:txBody>
          <a:bodyPr/>
          <a:lstStyle/>
          <a:p>
            <a:r>
              <a:rPr lang="en-US" sz="2700" dirty="0" smtClean="0"/>
              <a:t>Fifteen Puzzle Game</a:t>
            </a:r>
            <a:endParaRPr lang="en-US" sz="27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944533" y="1236133"/>
            <a:ext cx="6807200" cy="5147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Project members: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Keon </a:t>
            </a:r>
            <a:r>
              <a:rPr lang="en-US" sz="2400" dirty="0"/>
              <a:t>Hee </a:t>
            </a:r>
            <a:r>
              <a:rPr lang="en-US" sz="2400" dirty="0" smtClean="0"/>
              <a:t>Park, Kenny Nguyen &amp;</a:t>
            </a:r>
            <a:br>
              <a:rPr lang="en-US" sz="2400" dirty="0" smtClean="0"/>
            </a:br>
            <a:r>
              <a:rPr lang="en-US" sz="2400" dirty="0" err="1" smtClean="0"/>
              <a:t>Shittul</a:t>
            </a:r>
            <a:r>
              <a:rPr lang="en-US" sz="2400" dirty="0" smtClean="0"/>
              <a:t> Mona</a:t>
            </a:r>
            <a:endParaRPr lang="en-US" sz="2400" dirty="0"/>
          </a:p>
          <a:p>
            <a:r>
              <a:rPr lang="en-US" sz="2400" b="1" dirty="0"/>
              <a:t>Team leader:</a:t>
            </a:r>
            <a:r>
              <a:rPr lang="en-US" sz="2400" dirty="0"/>
              <a:t> Keon </a:t>
            </a:r>
            <a:r>
              <a:rPr lang="en-US" sz="2400" dirty="0" err="1"/>
              <a:t>Hee</a:t>
            </a:r>
            <a:r>
              <a:rPr lang="en-US" sz="2400" dirty="0"/>
              <a:t> Park</a:t>
            </a:r>
          </a:p>
          <a:p>
            <a:r>
              <a:rPr lang="en-US" sz="2400" b="1" dirty="0"/>
              <a:t>Description</a:t>
            </a:r>
            <a:r>
              <a:rPr lang="en-US" sz="2400" b="1" dirty="0" smtClean="0"/>
              <a:t>:</a:t>
            </a:r>
            <a:r>
              <a:rPr lang="en-US" sz="2400" dirty="0"/>
              <a:t> The purpose of the game is to un-jumble all of the fifteen squares by moving couple squares. It is basically taking one square to the empty spot and move couple of the squares </a:t>
            </a:r>
            <a:r>
              <a:rPr lang="en-US" sz="2400" dirty="0" smtClean="0"/>
              <a:t>to </a:t>
            </a:r>
            <a:r>
              <a:rPr lang="en-US" sz="2400" dirty="0"/>
              <a:t>different </a:t>
            </a:r>
            <a:r>
              <a:rPr lang="en-US" sz="2400" dirty="0" smtClean="0"/>
              <a:t>places.</a:t>
            </a:r>
            <a:endParaRPr lang="en-US" sz="2400" dirty="0"/>
          </a:p>
          <a:p>
            <a:r>
              <a:rPr lang="en-US" sz="2400" b="1" dirty="0"/>
              <a:t>Course:</a:t>
            </a:r>
            <a:r>
              <a:rPr lang="en-US" sz="2400" dirty="0"/>
              <a:t> Web Programming (CSC 4370)</a:t>
            </a:r>
          </a:p>
          <a:p>
            <a:r>
              <a:rPr lang="en-US" sz="2400" b="1" dirty="0"/>
              <a:t>Instructor:</a:t>
            </a:r>
            <a:r>
              <a:rPr lang="en-US" sz="2400" dirty="0"/>
              <a:t> Louis Henry</a:t>
            </a:r>
          </a:p>
          <a:p>
            <a:r>
              <a:rPr lang="en-US" sz="2400" b="1" dirty="0"/>
              <a:t>Date:</a:t>
            </a:r>
            <a:r>
              <a:rPr lang="en-US" sz="2400" dirty="0"/>
              <a:t> </a:t>
            </a:r>
            <a:r>
              <a:rPr lang="en-US" sz="2400" dirty="0" smtClean="0"/>
              <a:t>November</a:t>
            </a:r>
            <a:r>
              <a:rPr lang="en-US" sz="2400" dirty="0"/>
              <a:t> </a:t>
            </a:r>
            <a:r>
              <a:rPr lang="en-US" sz="2400" dirty="0" smtClean="0"/>
              <a:t>7th, </a:t>
            </a:r>
            <a:r>
              <a:rPr lang="en-US" sz="2400" dirty="0"/>
              <a:t>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14" y="1836872"/>
            <a:ext cx="3533755" cy="394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 b="1" dirty="0"/>
              <a:t>Project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2" y="2336801"/>
            <a:ext cx="5774267" cy="4131732"/>
          </a:xfrm>
        </p:spPr>
        <p:txBody>
          <a:bodyPr>
            <a:noAutofit/>
          </a:bodyPr>
          <a:lstStyle/>
          <a:p>
            <a:r>
              <a:rPr lang="en-US" sz="3000" b="1" dirty="0" smtClean="0"/>
              <a:t>Project Designer:</a:t>
            </a:r>
          </a:p>
          <a:p>
            <a:pPr lvl="1"/>
            <a:r>
              <a:rPr lang="en-US" sz="3000" dirty="0" smtClean="0"/>
              <a:t>Keon Hee Park</a:t>
            </a:r>
          </a:p>
          <a:p>
            <a:pPr marL="0" indent="0">
              <a:buNone/>
            </a:pPr>
            <a:endParaRPr lang="en-US" sz="3400" b="1" dirty="0" smtClean="0"/>
          </a:p>
          <a:p>
            <a:r>
              <a:rPr lang="en-US" sz="3000" b="1" dirty="0" smtClean="0"/>
              <a:t>Tester:</a:t>
            </a:r>
          </a:p>
          <a:p>
            <a:pPr lvl="1"/>
            <a:r>
              <a:rPr lang="en-US" sz="3000" dirty="0" err="1" smtClean="0"/>
              <a:t>Shittul</a:t>
            </a:r>
            <a:r>
              <a:rPr lang="en-US" sz="3000" dirty="0" smtClean="0"/>
              <a:t> Mona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9200" y="2336801"/>
            <a:ext cx="5401734" cy="4131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smtClean="0"/>
              <a:t>Programmer:</a:t>
            </a:r>
          </a:p>
          <a:p>
            <a:pPr lvl="1"/>
            <a:r>
              <a:rPr lang="en-US" sz="3000" dirty="0" smtClean="0"/>
              <a:t>Kenny Nguyen (Lead)</a:t>
            </a:r>
          </a:p>
          <a:p>
            <a:pPr lvl="1"/>
            <a:r>
              <a:rPr lang="en-US" sz="3000" dirty="0" smtClean="0"/>
              <a:t>Keon Hee Park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473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 b="1" dirty="0"/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404533"/>
            <a:ext cx="11226800" cy="3615267"/>
          </a:xfrm>
        </p:spPr>
        <p:txBody>
          <a:bodyPr>
            <a:noAutofit/>
          </a:bodyPr>
          <a:lstStyle/>
          <a:p>
            <a:r>
              <a:rPr lang="en-US" sz="2600" b="1" dirty="0"/>
              <a:t>Statement of Problem:</a:t>
            </a:r>
            <a:r>
              <a:rPr lang="en-US" sz="2600" dirty="0"/>
              <a:t> </a:t>
            </a:r>
            <a:r>
              <a:rPr lang="en-US" sz="2600" dirty="0" smtClean="0"/>
              <a:t> </a:t>
            </a:r>
            <a:r>
              <a:rPr lang="en-US" sz="2600" dirty="0"/>
              <a:t>A</a:t>
            </a:r>
            <a:r>
              <a:rPr lang="en-US" sz="2600" dirty="0" smtClean="0"/>
              <a:t>fter the program shuffles the squares, it times the user </a:t>
            </a:r>
            <a:r>
              <a:rPr lang="en-US" sz="2600" dirty="0"/>
              <a:t>how fast </a:t>
            </a:r>
            <a:r>
              <a:rPr lang="en-US" sz="2600" dirty="0" smtClean="0"/>
              <a:t>they can solve </a:t>
            </a:r>
            <a:r>
              <a:rPr lang="en-US" sz="2600" dirty="0"/>
              <a:t>the game by putting those </a:t>
            </a:r>
            <a:r>
              <a:rPr lang="en-US" sz="2600" dirty="0" smtClean="0"/>
              <a:t>squares </a:t>
            </a:r>
            <a:r>
              <a:rPr lang="en-US" sz="2600" dirty="0"/>
              <a:t>back to </a:t>
            </a:r>
            <a:r>
              <a:rPr lang="en-US" sz="2600" dirty="0" smtClean="0"/>
              <a:t>the </a:t>
            </a:r>
            <a:r>
              <a:rPr lang="en-US" sz="2600" dirty="0"/>
              <a:t>right place</a:t>
            </a:r>
            <a:r>
              <a:rPr lang="en-US" sz="2600" dirty="0" smtClean="0"/>
              <a:t>.</a:t>
            </a:r>
          </a:p>
          <a:p>
            <a:r>
              <a:rPr lang="en-US" sz="2600" b="1" dirty="0" smtClean="0"/>
              <a:t>General </a:t>
            </a:r>
            <a:r>
              <a:rPr lang="en-US" sz="2600" b="1" dirty="0"/>
              <a:t>Requirements</a:t>
            </a:r>
          </a:p>
          <a:p>
            <a:pPr lvl="1"/>
            <a:r>
              <a:rPr lang="en-US" sz="2600" b="1" dirty="0"/>
              <a:t>Inputs:</a:t>
            </a:r>
            <a:r>
              <a:rPr lang="en-US" sz="2600" dirty="0"/>
              <a:t> User clicks </a:t>
            </a:r>
            <a:r>
              <a:rPr lang="en-US" sz="2600" dirty="0" smtClean="0"/>
              <a:t>the shuffle button to misplace the squares.</a:t>
            </a:r>
          </a:p>
          <a:p>
            <a:pPr lvl="1"/>
            <a:r>
              <a:rPr lang="en-US" sz="2600" b="1" dirty="0" smtClean="0"/>
              <a:t>Outputs</a:t>
            </a:r>
            <a:r>
              <a:rPr lang="en-US" sz="2600" b="1" dirty="0"/>
              <a:t>:</a:t>
            </a:r>
            <a:r>
              <a:rPr lang="en-US" sz="2600" dirty="0"/>
              <a:t> The system displays </a:t>
            </a:r>
            <a:r>
              <a:rPr lang="en-US" sz="2600" dirty="0" smtClean="0"/>
              <a:t>misplaced squares and requires user to put those squares back to the right places.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693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 b="1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851" y="2370667"/>
            <a:ext cx="4993615" cy="4131733"/>
          </a:xfrm>
        </p:spPr>
        <p:txBody>
          <a:bodyPr>
            <a:normAutofit/>
          </a:bodyPr>
          <a:lstStyle/>
          <a:p>
            <a:r>
              <a:rPr lang="en-US" sz="2000" b="1" dirty="0"/>
              <a:t>Overview of Solution:</a:t>
            </a:r>
          </a:p>
          <a:p>
            <a:pPr lvl="1"/>
            <a:r>
              <a:rPr lang="en-US" sz="2000" dirty="0"/>
              <a:t>Simple and Easy-to-Use interface</a:t>
            </a:r>
          </a:p>
          <a:p>
            <a:r>
              <a:rPr lang="en-US" sz="2000" b="1" dirty="0"/>
              <a:t>Key Design Features:</a:t>
            </a:r>
          </a:p>
          <a:p>
            <a:pPr lvl="1"/>
            <a:r>
              <a:rPr lang="en-US" sz="2000" dirty="0"/>
              <a:t>HTML, CSS, </a:t>
            </a:r>
            <a:r>
              <a:rPr lang="en-US" sz="2000" dirty="0" smtClean="0"/>
              <a:t>JavaScript, and jQuery</a:t>
            </a:r>
            <a:endParaRPr lang="en-US" sz="2000" dirty="0"/>
          </a:p>
          <a:p>
            <a:r>
              <a:rPr lang="en-US" sz="2000" b="1" dirty="0"/>
              <a:t>User Interface:</a:t>
            </a:r>
          </a:p>
          <a:p>
            <a:pPr lvl="1"/>
            <a:r>
              <a:rPr lang="en-US" sz="2000" dirty="0" smtClean="0"/>
              <a:t>Web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0" y="2370668"/>
            <a:ext cx="6375092" cy="413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 b="1" dirty="0"/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404533"/>
            <a:ext cx="11226800" cy="3996267"/>
          </a:xfrm>
        </p:spPr>
        <p:txBody>
          <a:bodyPr>
            <a:normAutofit/>
          </a:bodyPr>
          <a:lstStyle/>
          <a:p>
            <a:r>
              <a:rPr lang="en-US" sz="2200" b="1" dirty="0"/>
              <a:t>Programming Languages:</a:t>
            </a:r>
          </a:p>
          <a:p>
            <a:pPr lvl="1"/>
            <a:r>
              <a:rPr lang="en-US" sz="2000" dirty="0"/>
              <a:t>HTML, CSS, </a:t>
            </a:r>
            <a:r>
              <a:rPr lang="en-US" sz="2000" dirty="0" smtClean="0"/>
              <a:t>JavaScript, and jQuery.</a:t>
            </a:r>
            <a:endParaRPr lang="en-US" sz="2200" dirty="0"/>
          </a:p>
          <a:p>
            <a:r>
              <a:rPr lang="en-US" sz="2200" b="1" dirty="0" smtClean="0"/>
              <a:t>Music:</a:t>
            </a:r>
          </a:p>
          <a:p>
            <a:pPr lvl="1"/>
            <a:r>
              <a:rPr lang="en-US" sz="2000" dirty="0" err="1" smtClean="0"/>
              <a:t>RuneScape</a:t>
            </a:r>
            <a:r>
              <a:rPr lang="en-US" sz="2000" dirty="0"/>
              <a:t> Main Menu (</a:t>
            </a:r>
            <a:r>
              <a:rPr lang="en-US" sz="2000" dirty="0" smtClean="0"/>
              <a:t>2003).</a:t>
            </a:r>
          </a:p>
          <a:p>
            <a:r>
              <a:rPr lang="en-US" sz="2200" b="1" dirty="0" smtClean="0"/>
              <a:t>Software </a:t>
            </a:r>
            <a:r>
              <a:rPr lang="en-US" sz="2200" b="1" dirty="0"/>
              <a:t>Development Methodologies:</a:t>
            </a:r>
          </a:p>
          <a:p>
            <a:pPr lvl="1"/>
            <a:r>
              <a:rPr lang="en-US" sz="2000" dirty="0"/>
              <a:t>Extreme Programming (XP</a:t>
            </a:r>
            <a:r>
              <a:rPr lang="en-US" sz="2000" dirty="0" smtClean="0"/>
              <a:t>).</a:t>
            </a:r>
            <a:endParaRPr lang="en-US" sz="2000" dirty="0"/>
          </a:p>
          <a:p>
            <a:r>
              <a:rPr lang="en-US" sz="2200" b="1" dirty="0"/>
              <a:t>Development </a:t>
            </a:r>
            <a:r>
              <a:rPr lang="en-US" sz="2200" b="1" dirty="0" smtClean="0"/>
              <a:t>time:</a:t>
            </a:r>
            <a:r>
              <a:rPr lang="en-US" sz="2200" dirty="0"/>
              <a:t> </a:t>
            </a:r>
            <a:r>
              <a:rPr lang="en-US" sz="2200" dirty="0" smtClean="0"/>
              <a:t>Tuesday to Saturday (November 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to 5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).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295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 b="1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2302933"/>
            <a:ext cx="11159066" cy="3716867"/>
          </a:xfrm>
        </p:spPr>
        <p:txBody>
          <a:bodyPr>
            <a:normAutofit/>
          </a:bodyPr>
          <a:lstStyle/>
          <a:p>
            <a:r>
              <a:rPr lang="en-US" sz="2200" b="1" dirty="0"/>
              <a:t>Test Plan:</a:t>
            </a:r>
          </a:p>
          <a:p>
            <a:pPr lvl="1"/>
            <a:r>
              <a:rPr lang="en-US" sz="2200" dirty="0" smtClean="0"/>
              <a:t>Check if different boards work</a:t>
            </a:r>
            <a:endParaRPr lang="en-US" sz="2200" dirty="0"/>
          </a:p>
          <a:p>
            <a:pPr lvl="1"/>
            <a:r>
              <a:rPr lang="en-US" sz="2200" dirty="0" smtClean="0"/>
              <a:t>Check if the swaps work</a:t>
            </a:r>
            <a:endParaRPr lang="en-US" sz="2200" dirty="0"/>
          </a:p>
          <a:p>
            <a:pPr lvl="1"/>
            <a:r>
              <a:rPr lang="en-US" sz="2200" dirty="0" smtClean="0"/>
              <a:t>Check if the shuffle works </a:t>
            </a:r>
            <a:br>
              <a:rPr lang="en-US" sz="2200" dirty="0" smtClean="0"/>
            </a:br>
            <a:endParaRPr lang="en-US" sz="2200" dirty="0"/>
          </a:p>
          <a:p>
            <a:r>
              <a:rPr lang="en-US" sz="2200" b="1" dirty="0"/>
              <a:t>Tracking and Reporting Bugs:</a:t>
            </a:r>
          </a:p>
          <a:p>
            <a:pPr lvl="1"/>
            <a:r>
              <a:rPr lang="en-US" sz="2200" dirty="0"/>
              <a:t>R</a:t>
            </a:r>
            <a:r>
              <a:rPr lang="en-US" sz="2200" dirty="0" smtClean="0"/>
              <a:t>efresh testing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9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30" y="656821"/>
            <a:ext cx="4011849" cy="801242"/>
          </a:xfrm>
        </p:spPr>
        <p:txBody>
          <a:bodyPr/>
          <a:lstStyle/>
          <a:p>
            <a:pPr algn="ctr"/>
            <a:r>
              <a:rPr lang="en-US" sz="3600" b="1" dirty="0"/>
              <a:t>Code Display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4" y="1651248"/>
            <a:ext cx="3792845" cy="42343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96" y="714959"/>
            <a:ext cx="3947056" cy="56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Limitations and Future Possibilities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8798" y="3274312"/>
            <a:ext cx="96760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Interactivity: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Better choice of music.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Store records on a database to keep track of high scores.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Share your high score on social media.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81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20800"/>
            <a:ext cx="8825658" cy="1591733"/>
          </a:xfrm>
        </p:spPr>
        <p:txBody>
          <a:bodyPr/>
          <a:lstStyle/>
          <a:p>
            <a:pPr algn="ctr"/>
            <a:r>
              <a:rPr lang="en-US" sz="8500" dirty="0"/>
              <a:t>Questions?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4955" y="3352800"/>
            <a:ext cx="88256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We have the answers!</a:t>
            </a:r>
          </a:p>
        </p:txBody>
      </p:sp>
    </p:spTree>
    <p:extLst>
      <p:ext uri="{BB962C8B-B14F-4D97-AF65-F5344CB8AC3E}">
        <p14:creationId xmlns:p14="http://schemas.microsoft.com/office/powerpoint/2010/main" val="4179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211</TotalTime>
  <Words>223</Words>
  <Application>Microsoft Macintosh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Wingdings 3</vt:lpstr>
      <vt:lpstr>Arial</vt:lpstr>
      <vt:lpstr>Ion Boardroom</vt:lpstr>
      <vt:lpstr>Fifteen Puzzle Game</vt:lpstr>
      <vt:lpstr>Project Members</vt:lpstr>
      <vt:lpstr>User</vt:lpstr>
      <vt:lpstr>Design</vt:lpstr>
      <vt:lpstr>Development</vt:lpstr>
      <vt:lpstr>Testing</vt:lpstr>
      <vt:lpstr>Code Display </vt:lpstr>
      <vt:lpstr>Project Limitations and Future Possibilities</vt:lpstr>
      <vt:lpstr>Questions?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Millionaire Game</dc:title>
  <dc:creator>Keonhee Park</dc:creator>
  <cp:lastModifiedBy>Keonhee Park</cp:lastModifiedBy>
  <cp:revision>166</cp:revision>
  <cp:lastPrinted>2016-10-10T20:15:57Z</cp:lastPrinted>
  <dcterms:created xsi:type="dcterms:W3CDTF">2016-10-09T01:25:03Z</dcterms:created>
  <dcterms:modified xsi:type="dcterms:W3CDTF">2016-11-06T19:55:39Z</dcterms:modified>
</cp:coreProperties>
</file>