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6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E762A-06AB-E64D-B4FC-DBCC741B8352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3481B-F8F5-1D4F-9A0F-56A5F72B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2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481B-F8F5-1D4F-9A0F-56A5F72B0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Fifteen Puzzle Game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					By </a:t>
            </a:r>
            <a:r>
              <a:rPr lang="en-US" sz="3200" dirty="0"/>
              <a:t>Keon </a:t>
            </a:r>
            <a:r>
              <a:rPr lang="en-US" sz="3200" dirty="0" err="1"/>
              <a:t>Hee</a:t>
            </a:r>
            <a:r>
              <a:rPr lang="en-US" sz="3200" dirty="0"/>
              <a:t> </a:t>
            </a:r>
            <a:r>
              <a:rPr lang="en-US" sz="3200" dirty="0" smtClean="0"/>
              <a:t>Park, </a:t>
            </a:r>
            <a:r>
              <a:rPr lang="en-US" sz="3200" dirty="0"/>
              <a:t>Kenny </a:t>
            </a:r>
            <a:r>
              <a:rPr lang="en-US" sz="3200" dirty="0" smtClean="0"/>
              <a:t>Nguyen &amp; Shittul Mona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060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29" y="753228"/>
            <a:ext cx="9613861" cy="1080938"/>
          </a:xfrm>
        </p:spPr>
        <p:txBody>
          <a:bodyPr/>
          <a:lstStyle/>
          <a:p>
            <a:r>
              <a:rPr lang="en-US" dirty="0" smtClean="0"/>
              <a:t>							Project Team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Keon </a:t>
            </a:r>
            <a:r>
              <a:rPr lang="en-US" dirty="0" err="1"/>
              <a:t>Hee</a:t>
            </a:r>
            <a:r>
              <a:rPr lang="en-US" dirty="0"/>
              <a:t> Park </a:t>
            </a:r>
            <a:r>
              <a:rPr lang="en-US" dirty="0" smtClean="0"/>
              <a:t>:  Project Leader , designer and part of the coder .</a:t>
            </a:r>
          </a:p>
          <a:p>
            <a:r>
              <a:rPr lang="en-US" dirty="0"/>
              <a:t>Kenny </a:t>
            </a:r>
            <a:r>
              <a:rPr lang="en-US" dirty="0" smtClean="0"/>
              <a:t>Nguyen: Chief Programmer.</a:t>
            </a:r>
          </a:p>
          <a:p>
            <a:r>
              <a:rPr lang="en-US" dirty="0" smtClean="0"/>
              <a:t>Shittul Mona : 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8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the game is to un-jumble all of the fifteen squares by moving couple squares. It is basically taking one square to the empty spot and move couple of the squares to  different place . </a:t>
            </a:r>
          </a:p>
          <a:p>
            <a:r>
              <a:rPr lang="en-US" dirty="0" smtClean="0"/>
              <a:t>The problem statement is after misplacing those squares how fast you can solve the game by putting those square back to  the right place.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Of </a:t>
            </a:r>
            <a:r>
              <a:rPr lang="en-US" dirty="0"/>
              <a:t>t</a:t>
            </a:r>
            <a:r>
              <a:rPr lang="en-US" dirty="0" smtClean="0"/>
              <a:t>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one of the puzzle </a:t>
            </a:r>
            <a:r>
              <a:rPr lang="en-US" dirty="0" err="1" smtClean="0"/>
              <a:t>sqaure</a:t>
            </a:r>
            <a:r>
              <a:rPr lang="en-US" dirty="0" smtClean="0"/>
              <a:t> to the blank square .</a:t>
            </a:r>
          </a:p>
          <a:p>
            <a:r>
              <a:rPr lang="en-US" dirty="0" smtClean="0"/>
              <a:t>If you click shuffle, all the squares get </a:t>
            </a:r>
            <a:r>
              <a:rPr lang="en-US" dirty="0" err="1" smtClean="0"/>
              <a:t>suffled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on random square to take them to right place to solve the game. </a:t>
            </a:r>
          </a:p>
          <a:p>
            <a:r>
              <a:rPr lang="en-US" dirty="0" smtClean="0"/>
              <a:t>One you win the game , it gives you notification 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8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Code Snippet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93" y="2378842"/>
            <a:ext cx="6978869" cy="4158592"/>
          </a:xfrm>
        </p:spPr>
      </p:pic>
    </p:spTree>
    <p:extLst>
      <p:ext uri="{BB962C8B-B14F-4D97-AF65-F5344CB8AC3E}">
        <p14:creationId xmlns:p14="http://schemas.microsoft.com/office/powerpoint/2010/main" val="115731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4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/>
              <a:t>			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0586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/>
              <a:t> </a:t>
            </a:r>
            <a:r>
              <a:rPr lang="en-US" sz="5000" dirty="0" smtClean="0"/>
              <a:t>                   Question ?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5980785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79</TotalTime>
  <Words>151</Words>
  <Application>Microsoft Macintosh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Trebuchet MS</vt:lpstr>
      <vt:lpstr>Arial</vt:lpstr>
      <vt:lpstr>Berlin</vt:lpstr>
      <vt:lpstr>Fifteen Puzzle Game </vt:lpstr>
      <vt:lpstr>       Project Team </vt:lpstr>
      <vt:lpstr>       Description</vt:lpstr>
      <vt:lpstr>Functionality Of the project</vt:lpstr>
      <vt:lpstr>       Code Snippet</vt:lpstr>
      <vt:lpstr>Code Snippet</vt:lpstr>
      <vt:lpstr>       Demo </vt:lpstr>
      <vt:lpstr>Q &amp; A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Fifteen Puzzle Game </dc:title>
  <dc:creator>Shittul Mona</dc:creator>
  <cp:lastModifiedBy>Shittul Mona</cp:lastModifiedBy>
  <cp:revision>9</cp:revision>
  <dcterms:created xsi:type="dcterms:W3CDTF">2016-11-04T22:35:01Z</dcterms:created>
  <dcterms:modified xsi:type="dcterms:W3CDTF">2016-11-04T23:54:46Z</dcterms:modified>
</cp:coreProperties>
</file>