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handoutMasterIdLst>
    <p:handoutMasterId r:id="rId11"/>
  </p:handoutMasterIdLst>
  <p:sldIdLst>
    <p:sldId id="262" r:id="rId2"/>
    <p:sldId id="261" r:id="rId3"/>
    <p:sldId id="257" r:id="rId4"/>
    <p:sldId id="258" r:id="rId5"/>
    <p:sldId id="263" r:id="rId6"/>
    <p:sldId id="259" r:id="rId7"/>
    <p:sldId id="260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1"/>
    <p:restoredTop sz="94648"/>
  </p:normalViewPr>
  <p:slideViewPr>
    <p:cSldViewPr snapToGrid="0" snapToObjects="1">
      <p:cViewPr varScale="1">
        <p:scale>
          <a:sx n="54" d="100"/>
          <a:sy n="54" d="100"/>
        </p:scale>
        <p:origin x="24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157D-490D-1D4A-B69C-1B663AB8A5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1A8-BCE5-9D47-A2FB-94CB82601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6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8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756D92-B2E1-9C41-8DA1-64D2DA77CA4C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FA97A3-C400-7744-B1B3-C9754564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98" y="1236133"/>
            <a:ext cx="3682471" cy="558800"/>
          </a:xfrm>
        </p:spPr>
        <p:txBody>
          <a:bodyPr/>
          <a:lstStyle/>
          <a:p>
            <a:r>
              <a:rPr lang="en-US" sz="2700" dirty="0" smtClean="0"/>
              <a:t>Fifteen Puzzle Game</a:t>
            </a:r>
            <a:endParaRPr lang="en-US" sz="27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44533" y="1236133"/>
            <a:ext cx="6807200" cy="5147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Project members: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Keon </a:t>
            </a:r>
            <a:r>
              <a:rPr lang="en-US" sz="2400" dirty="0" err="1"/>
              <a:t>Hee</a:t>
            </a:r>
            <a:r>
              <a:rPr lang="en-US" sz="2400" dirty="0"/>
              <a:t> </a:t>
            </a:r>
            <a:r>
              <a:rPr lang="en-US" sz="2400" dirty="0" smtClean="0"/>
              <a:t>Park, Kenny Nguyen &amp; </a:t>
            </a:r>
            <a:r>
              <a:rPr lang="en-US" sz="2400" dirty="0" err="1" smtClean="0"/>
              <a:t>shittul</a:t>
            </a:r>
            <a:r>
              <a:rPr lang="en-US" sz="2400" dirty="0" smtClean="0"/>
              <a:t> Mona</a:t>
            </a:r>
            <a:endParaRPr lang="en-US" sz="2400" dirty="0"/>
          </a:p>
          <a:p>
            <a:r>
              <a:rPr lang="en-US" sz="2400" b="1" dirty="0"/>
              <a:t>Team leader:</a:t>
            </a:r>
            <a:r>
              <a:rPr lang="en-US" sz="2400" dirty="0"/>
              <a:t> </a:t>
            </a:r>
            <a:r>
              <a:rPr lang="en-US" sz="2400" dirty="0"/>
              <a:t>Keon </a:t>
            </a:r>
            <a:r>
              <a:rPr lang="en-US" sz="2400" dirty="0" err="1"/>
              <a:t>Hee</a:t>
            </a:r>
            <a:r>
              <a:rPr lang="en-US" sz="2400" dirty="0"/>
              <a:t> Park</a:t>
            </a:r>
            <a:endParaRPr lang="en-US" sz="2400" dirty="0"/>
          </a:p>
          <a:p>
            <a:r>
              <a:rPr lang="en-US" sz="2400" b="1" dirty="0"/>
              <a:t>Description</a:t>
            </a:r>
            <a:r>
              <a:rPr lang="en-US" sz="2400" b="1" dirty="0" smtClean="0"/>
              <a:t>:</a:t>
            </a:r>
            <a:r>
              <a:rPr lang="en-US" sz="2400" dirty="0"/>
              <a:t> The purpose of the game is to un-jumble all of the fifteen squares by moving couple squares. It is basically taking one square to the empty spot and move couple of the squares to  different </a:t>
            </a:r>
            <a:r>
              <a:rPr lang="en-US" sz="2400" dirty="0" smtClean="0"/>
              <a:t>places . </a:t>
            </a:r>
            <a:endParaRPr lang="en-US" sz="2400" dirty="0"/>
          </a:p>
          <a:p>
            <a:r>
              <a:rPr lang="en-US" sz="2400" b="1" dirty="0"/>
              <a:t>Course:</a:t>
            </a:r>
            <a:r>
              <a:rPr lang="en-US" sz="2400" dirty="0"/>
              <a:t> Web Programming (CSC 4370)</a:t>
            </a:r>
          </a:p>
          <a:p>
            <a:r>
              <a:rPr lang="en-US" sz="2400" b="1" dirty="0"/>
              <a:t>Instructor:</a:t>
            </a:r>
            <a:r>
              <a:rPr lang="en-US" sz="2400" dirty="0"/>
              <a:t> Louis Henry</a:t>
            </a:r>
          </a:p>
          <a:p>
            <a:r>
              <a:rPr lang="en-US" sz="2400" b="1" dirty="0"/>
              <a:t>Date:</a:t>
            </a:r>
            <a:r>
              <a:rPr lang="en-US" sz="2400" dirty="0"/>
              <a:t> </a:t>
            </a:r>
            <a:r>
              <a:rPr lang="en-US" sz="2400" dirty="0" smtClean="0"/>
              <a:t>November</a:t>
            </a:r>
            <a:r>
              <a:rPr lang="en-US" sz="2400" dirty="0"/>
              <a:t> </a:t>
            </a:r>
            <a:r>
              <a:rPr lang="en-US" sz="2400" dirty="0" smtClean="0"/>
              <a:t>7th</a:t>
            </a:r>
            <a:r>
              <a:rPr lang="en-US" sz="2400" dirty="0" smtClean="0"/>
              <a:t>, </a:t>
            </a:r>
            <a:r>
              <a:rPr lang="en-US" sz="2400" dirty="0"/>
              <a:t>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33" y="2330450"/>
            <a:ext cx="2895600" cy="2806700"/>
          </a:xfrm>
        </p:spPr>
      </p:pic>
    </p:spTree>
    <p:extLst>
      <p:ext uri="{BB962C8B-B14F-4D97-AF65-F5344CB8AC3E}">
        <p14:creationId xmlns:p14="http://schemas.microsoft.com/office/powerpoint/2010/main" val="16366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Project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2" y="2336801"/>
            <a:ext cx="5774267" cy="4131732"/>
          </a:xfrm>
        </p:spPr>
        <p:txBody>
          <a:bodyPr>
            <a:noAutofit/>
          </a:bodyPr>
          <a:lstStyle/>
          <a:p>
            <a:r>
              <a:rPr lang="en-US" sz="3000" b="1" dirty="0"/>
              <a:t>Programmers &amp; Testers:</a:t>
            </a:r>
          </a:p>
          <a:p>
            <a:pPr lvl="1"/>
            <a:r>
              <a:rPr lang="en-US" sz="3000" dirty="0"/>
              <a:t>Keon </a:t>
            </a:r>
            <a:r>
              <a:rPr lang="en-US" sz="3000" dirty="0" err="1"/>
              <a:t>Hee</a:t>
            </a:r>
            <a:r>
              <a:rPr lang="en-US" sz="3000" dirty="0"/>
              <a:t> </a:t>
            </a:r>
            <a:r>
              <a:rPr lang="en-US" sz="3000" dirty="0" smtClean="0"/>
              <a:t>Park</a:t>
            </a:r>
          </a:p>
          <a:p>
            <a:pPr lvl="1"/>
            <a:r>
              <a:rPr lang="en-US" sz="3200" dirty="0"/>
              <a:t>Kenny Nguyen</a:t>
            </a:r>
            <a:endParaRPr lang="en-US" sz="3000" dirty="0"/>
          </a:p>
          <a:p>
            <a:pPr lvl="1"/>
            <a:r>
              <a:rPr lang="en-US" sz="3000" dirty="0" smtClean="0"/>
              <a:t>Shittul Mona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9200" y="2336801"/>
            <a:ext cx="5401734" cy="413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Front-end Developer:</a:t>
            </a:r>
          </a:p>
          <a:p>
            <a:pPr lvl="1"/>
            <a:r>
              <a:rPr lang="en-US" sz="3000" dirty="0" smtClean="0"/>
              <a:t>Kenny Nguyen</a:t>
            </a:r>
            <a:endParaRPr lang="en-US" sz="3000" dirty="0"/>
          </a:p>
          <a:p>
            <a:pPr lvl="1"/>
            <a:r>
              <a:rPr lang="en-US" sz="3000" dirty="0"/>
              <a:t>Keon Hee Park</a:t>
            </a:r>
          </a:p>
          <a:p>
            <a:endParaRPr lang="en-US" sz="3000" dirty="0"/>
          </a:p>
          <a:p>
            <a:r>
              <a:rPr lang="en-US" sz="3000" b="1" dirty="0"/>
              <a:t>Back-end Developer</a:t>
            </a:r>
            <a:r>
              <a:rPr lang="en-US" sz="3000" b="1" dirty="0" smtClean="0"/>
              <a:t>:</a:t>
            </a:r>
          </a:p>
          <a:p>
            <a:pPr marL="342900" lvl="1" indent="-342900"/>
            <a:r>
              <a:rPr lang="en-US" sz="3000" dirty="0"/>
              <a:t>Kenny Nguyen</a:t>
            </a:r>
          </a:p>
          <a:p>
            <a:pPr marL="342900" lvl="1" indent="-342900"/>
            <a:r>
              <a:rPr lang="en-US" sz="3000" dirty="0"/>
              <a:t>Keon </a:t>
            </a:r>
            <a:r>
              <a:rPr lang="en-US" sz="3000" dirty="0" err="1"/>
              <a:t>Hee</a:t>
            </a:r>
            <a:r>
              <a:rPr lang="en-US" sz="3000" dirty="0"/>
              <a:t> Park</a:t>
            </a:r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473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404533"/>
            <a:ext cx="11226800" cy="3615267"/>
          </a:xfrm>
        </p:spPr>
        <p:txBody>
          <a:bodyPr>
            <a:normAutofit/>
          </a:bodyPr>
          <a:lstStyle/>
          <a:p>
            <a:r>
              <a:rPr lang="en-US" sz="2500" b="1" dirty="0"/>
              <a:t>Statement of Problem:</a:t>
            </a:r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en-US" sz="2800" dirty="0"/>
              <a:t>The problem statement is after misplacing those squares how fast </a:t>
            </a:r>
            <a:r>
              <a:rPr lang="en-US" sz="2800" dirty="0" smtClean="0"/>
              <a:t>can you solve </a:t>
            </a:r>
            <a:r>
              <a:rPr lang="en-US" sz="2800" dirty="0"/>
              <a:t>the game by putting those square back to  the right place. </a:t>
            </a:r>
            <a:endParaRPr lang="en-US" sz="2500" dirty="0" smtClean="0"/>
          </a:p>
          <a:p>
            <a:r>
              <a:rPr lang="en-US" sz="2500" b="1" dirty="0" smtClean="0"/>
              <a:t>General </a:t>
            </a:r>
            <a:r>
              <a:rPr lang="en-US" sz="2500" b="1" dirty="0"/>
              <a:t>Requirements</a:t>
            </a:r>
          </a:p>
          <a:p>
            <a:pPr lvl="1"/>
            <a:r>
              <a:rPr lang="en-US" sz="2500" b="1" dirty="0"/>
              <a:t>Inputs:</a:t>
            </a:r>
            <a:r>
              <a:rPr lang="en-US" sz="2500" dirty="0"/>
              <a:t> User clicks </a:t>
            </a:r>
            <a:r>
              <a:rPr lang="en-US" sz="2500" dirty="0" smtClean="0"/>
              <a:t>the shuffle button to misplace the squares .</a:t>
            </a:r>
          </a:p>
          <a:p>
            <a:pPr lvl="1"/>
            <a:r>
              <a:rPr lang="en-US" sz="2500" b="1" dirty="0" smtClean="0"/>
              <a:t>Outputs</a:t>
            </a:r>
            <a:r>
              <a:rPr lang="en-US" sz="2500" b="1" dirty="0"/>
              <a:t>:</a:t>
            </a:r>
            <a:r>
              <a:rPr lang="en-US" sz="2500" dirty="0"/>
              <a:t> The system displays </a:t>
            </a:r>
            <a:r>
              <a:rPr lang="en-US" sz="2500" dirty="0" smtClean="0"/>
              <a:t>misplaced squares and requires user to put those squares back to the right places.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693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881" y="2370667"/>
            <a:ext cx="5029586" cy="4131733"/>
          </a:xfrm>
        </p:spPr>
        <p:txBody>
          <a:bodyPr>
            <a:normAutofit/>
          </a:bodyPr>
          <a:lstStyle/>
          <a:p>
            <a:r>
              <a:rPr lang="en-US" sz="2000" b="1" dirty="0"/>
              <a:t>Overview of Solution:</a:t>
            </a:r>
          </a:p>
          <a:p>
            <a:pPr lvl="1"/>
            <a:r>
              <a:rPr lang="en-US" sz="2000" dirty="0"/>
              <a:t>Simple and Easy-to-Use interface</a:t>
            </a:r>
          </a:p>
          <a:p>
            <a:r>
              <a:rPr lang="en-US" sz="2000" b="1" dirty="0"/>
              <a:t>Key Design Features:</a:t>
            </a:r>
          </a:p>
          <a:p>
            <a:pPr lvl="1"/>
            <a:r>
              <a:rPr lang="en-US" sz="2000" dirty="0"/>
              <a:t>HTML, CSS, </a:t>
            </a:r>
            <a:r>
              <a:rPr lang="en-US" sz="2000" dirty="0" smtClean="0"/>
              <a:t>JAVASCRIPT and JQUERY</a:t>
            </a:r>
            <a:endParaRPr lang="en-US" sz="2000" dirty="0"/>
          </a:p>
          <a:p>
            <a:r>
              <a:rPr lang="en-US" sz="2000" b="1" dirty="0"/>
              <a:t>User Interface:</a:t>
            </a:r>
          </a:p>
          <a:p>
            <a:pPr lvl="1"/>
            <a:r>
              <a:rPr lang="en-US" sz="2000" dirty="0" smtClean="0"/>
              <a:t>Web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9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404533"/>
            <a:ext cx="11226800" cy="3996267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Programming Languages:</a:t>
            </a:r>
          </a:p>
          <a:p>
            <a:pPr lvl="1"/>
            <a:r>
              <a:rPr lang="en-US" sz="2000" dirty="0"/>
              <a:t>HTML, CSS, </a:t>
            </a:r>
            <a:r>
              <a:rPr lang="en-US" sz="2000" dirty="0" smtClean="0"/>
              <a:t>JVASCRIPT AND JQUERY</a:t>
            </a:r>
            <a:endParaRPr lang="en-US" sz="2000" dirty="0"/>
          </a:p>
          <a:p>
            <a:r>
              <a:rPr lang="en-US" sz="2200" b="1" dirty="0"/>
              <a:t>Database:</a:t>
            </a:r>
          </a:p>
          <a:p>
            <a:pPr lvl="1"/>
            <a:r>
              <a:rPr lang="en-US" sz="2200" dirty="0"/>
              <a:t>None. Text file.</a:t>
            </a:r>
          </a:p>
          <a:p>
            <a:r>
              <a:rPr lang="en-US" sz="2200" b="1" dirty="0" smtClean="0"/>
              <a:t>Music:</a:t>
            </a:r>
          </a:p>
          <a:p>
            <a:pPr lvl="1"/>
            <a:r>
              <a:rPr lang="en-US" sz="2000" b="1" i="1" dirty="0"/>
              <a:t>?</a:t>
            </a:r>
            <a:r>
              <a:rPr lang="en-US" sz="2000" dirty="0" smtClean="0"/>
              <a:t> </a:t>
            </a:r>
            <a:r>
              <a:rPr lang="en-US" sz="2000" dirty="0" smtClean="0"/>
              <a:t>Soundtrack</a:t>
            </a:r>
          </a:p>
          <a:p>
            <a:r>
              <a:rPr lang="en-US" sz="2200" b="1" dirty="0" smtClean="0"/>
              <a:t>Software </a:t>
            </a:r>
            <a:r>
              <a:rPr lang="en-US" sz="2200" b="1" dirty="0"/>
              <a:t>Development Methodologies:</a:t>
            </a:r>
          </a:p>
          <a:p>
            <a:pPr lvl="1"/>
            <a:r>
              <a:rPr lang="en-US" sz="2000" dirty="0"/>
              <a:t>Extreme Programming (XP)</a:t>
            </a:r>
          </a:p>
          <a:p>
            <a:r>
              <a:rPr lang="en-US" sz="2200" b="1" dirty="0"/>
              <a:t>Development </a:t>
            </a:r>
            <a:r>
              <a:rPr lang="en-US" sz="2200" b="1" dirty="0" smtClean="0"/>
              <a:t>time:</a:t>
            </a:r>
            <a:r>
              <a:rPr lang="en-US" sz="2200" dirty="0"/>
              <a:t> </a:t>
            </a:r>
            <a:r>
              <a:rPr lang="en-US" sz="2200" dirty="0" smtClean="0"/>
              <a:t>Tuesday </a:t>
            </a:r>
            <a:r>
              <a:rPr lang="en-US" sz="2200" dirty="0" smtClean="0"/>
              <a:t>to Saturday (</a:t>
            </a:r>
            <a:r>
              <a:rPr lang="en-US" sz="2200" dirty="0" smtClean="0"/>
              <a:t>November</a:t>
            </a:r>
            <a:r>
              <a:rPr lang="en-US" sz="2200" dirty="0" smtClean="0"/>
              <a:t> </a:t>
            </a:r>
            <a:r>
              <a:rPr lang="en-US" sz="2200" dirty="0" smtClean="0"/>
              <a:t>1st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</a:t>
            </a:r>
            <a:r>
              <a:rPr lang="en-US" sz="2200" dirty="0"/>
              <a:t>to </a:t>
            </a:r>
            <a:r>
              <a:rPr lang="en-US" sz="2200" dirty="0" smtClean="0"/>
              <a:t>5</a:t>
            </a:r>
            <a:r>
              <a:rPr lang="en-US" sz="2200" baseline="30000" dirty="0" smtClean="0"/>
              <a:t>th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5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2302933"/>
            <a:ext cx="11159066" cy="3716867"/>
          </a:xfrm>
        </p:spPr>
        <p:txBody>
          <a:bodyPr>
            <a:normAutofit/>
          </a:bodyPr>
          <a:lstStyle/>
          <a:p>
            <a:r>
              <a:rPr lang="en-US" sz="2200" b="1" dirty="0"/>
              <a:t>Test Plan:</a:t>
            </a:r>
          </a:p>
          <a:p>
            <a:pPr lvl="1"/>
            <a:r>
              <a:rPr lang="en-US" sz="2200" dirty="0" smtClean="0"/>
              <a:t>Make the board</a:t>
            </a:r>
            <a:endParaRPr lang="en-US" sz="2200" dirty="0"/>
          </a:p>
          <a:p>
            <a:pPr lvl="1"/>
            <a:r>
              <a:rPr lang="en-US" sz="2200" dirty="0" smtClean="0"/>
              <a:t>Check if the swaps work</a:t>
            </a:r>
            <a:endParaRPr lang="en-US" sz="2200" dirty="0"/>
          </a:p>
          <a:p>
            <a:pPr lvl="1"/>
            <a:r>
              <a:rPr lang="en-US" sz="2200" dirty="0" smtClean="0"/>
              <a:t>Check if the shuffle works </a:t>
            </a:r>
            <a:endParaRPr lang="en-US" sz="2200" dirty="0"/>
          </a:p>
          <a:p>
            <a:r>
              <a:rPr lang="en-US" sz="2200" b="1" dirty="0"/>
              <a:t>Data Used: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Tracking and Reporting Bugs: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refresh </a:t>
            </a:r>
            <a:r>
              <a:rPr lang="en-US" sz="2200" dirty="0" smtClean="0"/>
              <a:t>testing</a:t>
            </a:r>
            <a:r>
              <a:rPr lang="en-US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9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30" y="495300"/>
            <a:ext cx="4011849" cy="1155948"/>
          </a:xfrm>
        </p:spPr>
        <p:txBody>
          <a:bodyPr/>
          <a:lstStyle/>
          <a:p>
            <a:pPr algn="ctr"/>
            <a:r>
              <a:rPr lang="en-US" sz="3600" b="1" dirty="0"/>
              <a:t>Code Display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1434" y="2129015"/>
            <a:ext cx="4048217" cy="4010762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181" y="946630"/>
            <a:ext cx="5350250" cy="537182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0" y="1651248"/>
            <a:ext cx="4180521" cy="4667205"/>
          </a:xfrm>
        </p:spPr>
      </p:pic>
    </p:spTree>
    <p:extLst>
      <p:ext uri="{BB962C8B-B14F-4D97-AF65-F5344CB8AC3E}">
        <p14:creationId xmlns:p14="http://schemas.microsoft.com/office/powerpoint/2010/main" val="1519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 and Future Possibilities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37702" y="3191774"/>
            <a:ext cx="10231913" cy="3485071"/>
          </a:xfrm>
        </p:spPr>
        <p:txBody>
          <a:bodyPr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Better interactivity: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Ajax </a:t>
            </a:r>
            <a:r>
              <a:rPr lang="en-US" sz="2200" dirty="0" smtClean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Other: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8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20800"/>
            <a:ext cx="8825658" cy="1591733"/>
          </a:xfrm>
        </p:spPr>
        <p:txBody>
          <a:bodyPr/>
          <a:lstStyle/>
          <a:p>
            <a:pPr algn="ctr"/>
            <a:r>
              <a:rPr lang="en-US" sz="8500" dirty="0"/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4955" y="3352800"/>
            <a:ext cx="8825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We have the answers!</a:t>
            </a:r>
          </a:p>
        </p:txBody>
      </p:sp>
    </p:spTree>
    <p:extLst>
      <p:ext uri="{BB962C8B-B14F-4D97-AF65-F5344CB8AC3E}">
        <p14:creationId xmlns:p14="http://schemas.microsoft.com/office/powerpoint/2010/main" val="4179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216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Wingdings</vt:lpstr>
      <vt:lpstr>Wingdings 3</vt:lpstr>
      <vt:lpstr>Arial</vt:lpstr>
      <vt:lpstr>Ion Boardroom</vt:lpstr>
      <vt:lpstr>Fifteen Puzzle Game</vt:lpstr>
      <vt:lpstr>Project Members</vt:lpstr>
      <vt:lpstr>User</vt:lpstr>
      <vt:lpstr>Design</vt:lpstr>
      <vt:lpstr>Development</vt:lpstr>
      <vt:lpstr>Testing</vt:lpstr>
      <vt:lpstr>Code Display </vt:lpstr>
      <vt:lpstr>Project Limitations and Future Possibilities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Millionaire Game</dc:title>
  <dc:creator>Keonhee Park</dc:creator>
  <cp:lastModifiedBy>Shittul Mona</cp:lastModifiedBy>
  <cp:revision>111</cp:revision>
  <cp:lastPrinted>2016-10-10T20:15:57Z</cp:lastPrinted>
  <dcterms:created xsi:type="dcterms:W3CDTF">2016-10-09T01:25:03Z</dcterms:created>
  <dcterms:modified xsi:type="dcterms:W3CDTF">2016-11-06T03:30:16Z</dcterms:modified>
</cp:coreProperties>
</file>