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90" r:id="rId2"/>
    <p:sldId id="337" r:id="rId3"/>
    <p:sldId id="345" r:id="rId4"/>
    <p:sldId id="340" r:id="rId5"/>
    <p:sldId id="342" r:id="rId6"/>
    <p:sldId id="344" r:id="rId7"/>
    <p:sldId id="354" r:id="rId8"/>
    <p:sldId id="349" r:id="rId9"/>
    <p:sldId id="351" r:id="rId10"/>
    <p:sldId id="348" r:id="rId11"/>
    <p:sldId id="353" r:id="rId12"/>
    <p:sldId id="35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1C149-02DC-43E6-8045-9DAAB514A8D3}" v="472" dt="2020-11-25T22:50:13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Ruetschlin" userId="62040f39539d4870" providerId="LiveId" clId="{BDF1C149-02DC-43E6-8045-9DAAB514A8D3}"/>
    <pc:docChg chg="undo redo custSel mod addSld delSld modSld sldOrd delMainMaster">
      <pc:chgData name="Catherine Ruetschlin" userId="62040f39539d4870" providerId="LiveId" clId="{BDF1C149-02DC-43E6-8045-9DAAB514A8D3}" dt="2020-11-25T22:50:16.201" v="8641"/>
      <pc:docMkLst>
        <pc:docMk/>
      </pc:docMkLst>
      <pc:sldChg chg="modSp del mod">
        <pc:chgData name="Catherine Ruetschlin" userId="62040f39539d4870" providerId="LiveId" clId="{BDF1C149-02DC-43E6-8045-9DAAB514A8D3}" dt="2020-11-20T22:37:03.914" v="70" actId="2696"/>
        <pc:sldMkLst>
          <pc:docMk/>
          <pc:sldMk cId="701071955" sldId="256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701071955" sldId="256"/>
            <ac:spMk id="2" creationId="{00000000-0000-0000-0000-000000000000}"/>
          </ac:spMkLst>
        </pc:spChg>
        <pc:spChg chg="mod">
          <ac:chgData name="Catherine Ruetschlin" userId="62040f39539d4870" providerId="LiveId" clId="{BDF1C149-02DC-43E6-8045-9DAAB514A8D3}" dt="2020-11-20T22:33:13.090" v="21" actId="27636"/>
          <ac:spMkLst>
            <pc:docMk/>
            <pc:sldMk cId="701071955" sldId="256"/>
            <ac:spMk id="3" creationId="{00000000-0000-0000-0000-000000000000}"/>
          </ac:spMkLst>
        </pc:spChg>
      </pc:sldChg>
      <pc:sldChg chg="modSp del mod">
        <pc:chgData name="Catherine Ruetschlin" userId="62040f39539d4870" providerId="LiveId" clId="{BDF1C149-02DC-43E6-8045-9DAAB514A8D3}" dt="2020-11-20T22:37:44.966" v="83" actId="2696"/>
        <pc:sldMkLst>
          <pc:docMk/>
          <pc:sldMk cId="231840904" sldId="257"/>
        </pc:sldMkLst>
        <pc:spChg chg="mod">
          <ac:chgData name="Catherine Ruetschlin" userId="62040f39539d4870" providerId="LiveId" clId="{BDF1C149-02DC-43E6-8045-9DAAB514A8D3}" dt="2020-11-20T22:33:13.164" v="23" actId="27636"/>
          <ac:spMkLst>
            <pc:docMk/>
            <pc:sldMk cId="231840904" sldId="257"/>
            <ac:spMk id="2" creationId="{00000000-0000-0000-0000-000000000000}"/>
          </ac:spMkLst>
        </pc:spChg>
        <pc:spChg chg="mod">
          <ac:chgData name="Catherine Ruetschlin" userId="62040f39539d4870" providerId="LiveId" clId="{BDF1C149-02DC-43E6-8045-9DAAB514A8D3}" dt="2020-11-20T22:33:13.159" v="22" actId="27636"/>
          <ac:spMkLst>
            <pc:docMk/>
            <pc:sldMk cId="231840904" sldId="257"/>
            <ac:spMk id="3" creationId="{00000000-0000-0000-0000-000000000000}"/>
          </ac:spMkLst>
        </pc:spChg>
      </pc:sldChg>
      <pc:sldChg chg="modSp del mod">
        <pc:chgData name="Catherine Ruetschlin" userId="62040f39539d4870" providerId="LiveId" clId="{BDF1C149-02DC-43E6-8045-9DAAB514A8D3}" dt="2020-11-20T22:38:05.869" v="115" actId="2696"/>
        <pc:sldMkLst>
          <pc:docMk/>
          <pc:sldMk cId="1668802875" sldId="258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1668802875" sldId="258"/>
            <ac:spMk id="2" creationId="{00000000-0000-0000-0000-000000000000}"/>
          </ac:spMkLst>
        </pc:spChg>
        <pc:spChg chg="mod">
          <ac:chgData name="Catherine Ruetschlin" userId="62040f39539d4870" providerId="LiveId" clId="{BDF1C149-02DC-43E6-8045-9DAAB514A8D3}" dt="2020-11-20T22:33:13.182" v="24" actId="27636"/>
          <ac:spMkLst>
            <pc:docMk/>
            <pc:sldMk cId="1668802875" sldId="258"/>
            <ac:spMk id="3" creationId="{00000000-0000-0000-0000-000000000000}"/>
          </ac:spMkLst>
        </pc:spChg>
      </pc:sldChg>
      <pc:sldChg chg="modSp del mod">
        <pc:chgData name="Catherine Ruetschlin" userId="62040f39539d4870" providerId="LiveId" clId="{BDF1C149-02DC-43E6-8045-9DAAB514A8D3}" dt="2020-11-25T22:38:53.684" v="8638" actId="2696"/>
        <pc:sldMkLst>
          <pc:docMk/>
          <pc:sldMk cId="1926223534" sldId="259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1926223534" sldId="259"/>
            <ac:spMk id="2" creationId="{00000000-0000-0000-0000-000000000000}"/>
          </ac:spMkLst>
        </pc:spChg>
        <pc:spChg chg="mod">
          <ac:chgData name="Catherine Ruetschlin" userId="62040f39539d4870" providerId="LiveId" clId="{BDF1C149-02DC-43E6-8045-9DAAB514A8D3}" dt="2020-11-20T22:33:13.202" v="25" actId="27636"/>
          <ac:spMkLst>
            <pc:docMk/>
            <pc:sldMk cId="1926223534" sldId="259"/>
            <ac:spMk id="3" creationId="{00000000-0000-0000-0000-000000000000}"/>
          </ac:spMkLst>
        </pc:spChg>
      </pc:sldChg>
      <pc:sldChg chg="modSp del mod">
        <pc:chgData name="Catherine Ruetschlin" userId="62040f39539d4870" providerId="LiveId" clId="{BDF1C149-02DC-43E6-8045-9DAAB514A8D3}" dt="2020-11-25T22:38:53.684" v="8638" actId="2696"/>
        <pc:sldMkLst>
          <pc:docMk/>
          <pc:sldMk cId="2647001761" sldId="260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2647001761" sldId="260"/>
            <ac:spMk id="2" creationId="{00000000-0000-0000-0000-000000000000}"/>
          </ac:spMkLst>
        </pc:spChg>
        <pc:spChg chg="mod">
          <ac:chgData name="Catherine Ruetschlin" userId="62040f39539d4870" providerId="LiveId" clId="{BDF1C149-02DC-43E6-8045-9DAAB514A8D3}" dt="2020-11-20T22:33:13.252" v="26" actId="27636"/>
          <ac:spMkLst>
            <pc:docMk/>
            <pc:sldMk cId="2647001761" sldId="260"/>
            <ac:spMk id="3" creationId="{00000000-0000-0000-0000-000000000000}"/>
          </ac:spMkLst>
        </pc:spChg>
      </pc:sldChg>
      <pc:sldChg chg="modSp del mod">
        <pc:chgData name="Catherine Ruetschlin" userId="62040f39539d4870" providerId="LiveId" clId="{BDF1C149-02DC-43E6-8045-9DAAB514A8D3}" dt="2020-11-25T22:38:53.684" v="8638" actId="2696"/>
        <pc:sldMkLst>
          <pc:docMk/>
          <pc:sldMk cId="2071443554" sldId="261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2071443554" sldId="261"/>
            <ac:spMk id="2" creationId="{00000000-0000-0000-0000-000000000000}"/>
          </ac:spMkLst>
        </pc:spChg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2071443554" sldId="261"/>
            <ac:spMk id="3" creationId="{00000000-0000-0000-0000-000000000000}"/>
          </ac:spMkLst>
        </pc:spChg>
      </pc:sldChg>
      <pc:sldChg chg="modSp del mod">
        <pc:chgData name="Catherine Ruetschlin" userId="62040f39539d4870" providerId="LiveId" clId="{BDF1C149-02DC-43E6-8045-9DAAB514A8D3}" dt="2020-11-25T22:38:53.684" v="8638" actId="2696"/>
        <pc:sldMkLst>
          <pc:docMk/>
          <pc:sldMk cId="4192275962" sldId="262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4192275962" sldId="262"/>
            <ac:spMk id="2" creationId="{00000000-0000-0000-0000-000000000000}"/>
          </ac:spMkLst>
        </pc:spChg>
        <pc:spChg chg="mod">
          <ac:chgData name="Catherine Ruetschlin" userId="62040f39539d4870" providerId="LiveId" clId="{BDF1C149-02DC-43E6-8045-9DAAB514A8D3}" dt="2020-11-20T22:33:13.318" v="27" actId="27636"/>
          <ac:spMkLst>
            <pc:docMk/>
            <pc:sldMk cId="4192275962" sldId="262"/>
            <ac:spMk id="5" creationId="{00000000-0000-0000-0000-000000000000}"/>
          </ac:spMkLst>
        </pc:sp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2611752213" sldId="263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2611752213" sldId="263"/>
            <ac:spMk id="2" creationId="{00000000-0000-0000-0000-000000000000}"/>
          </ac:spMkLst>
        </pc:spChg>
      </pc:sldChg>
      <pc:sldChg chg="modSp del mod">
        <pc:chgData name="Catherine Ruetschlin" userId="62040f39539d4870" providerId="LiveId" clId="{BDF1C149-02DC-43E6-8045-9DAAB514A8D3}" dt="2020-11-25T22:38:53.684" v="8638" actId="2696"/>
        <pc:sldMkLst>
          <pc:docMk/>
          <pc:sldMk cId="1263669772" sldId="264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1263669772" sldId="264"/>
            <ac:spMk id="2" creationId="{00000000-0000-0000-0000-000000000000}"/>
          </ac:spMkLst>
        </pc:spChg>
        <pc:spChg chg="mod">
          <ac:chgData name="Catherine Ruetschlin" userId="62040f39539d4870" providerId="LiveId" clId="{BDF1C149-02DC-43E6-8045-9DAAB514A8D3}" dt="2020-11-20T22:33:05.382" v="17" actId="27636"/>
          <ac:spMkLst>
            <pc:docMk/>
            <pc:sldMk cId="1263669772" sldId="264"/>
            <ac:spMk id="5" creationId="{00000000-0000-0000-0000-000000000000}"/>
          </ac:spMkLst>
        </pc:spChg>
      </pc:sldChg>
      <pc:sldChg chg="modSp del mod">
        <pc:chgData name="Catherine Ruetschlin" userId="62040f39539d4870" providerId="LiveId" clId="{BDF1C149-02DC-43E6-8045-9DAAB514A8D3}" dt="2020-11-25T22:38:53.684" v="8638" actId="2696"/>
        <pc:sldMkLst>
          <pc:docMk/>
          <pc:sldMk cId="1289207650" sldId="266"/>
        </pc:sldMkLst>
        <pc:spChg chg="mod">
          <ac:chgData name="Catherine Ruetschlin" userId="62040f39539d4870" providerId="LiveId" clId="{BDF1C149-02DC-43E6-8045-9DAAB514A8D3}" dt="2020-11-20T22:33:13.350" v="29" actId="27636"/>
          <ac:spMkLst>
            <pc:docMk/>
            <pc:sldMk cId="1289207650" sldId="266"/>
            <ac:spMk id="5" creationId="{00000000-0000-0000-0000-000000000000}"/>
          </ac:spMkLst>
        </pc:spChg>
      </pc:sldChg>
      <pc:sldChg chg="del">
        <pc:chgData name="Catherine Ruetschlin" userId="62040f39539d4870" providerId="LiveId" clId="{BDF1C149-02DC-43E6-8045-9DAAB514A8D3}" dt="2020-11-25T22:38:53.684" v="8638" actId="2696"/>
        <pc:sldMkLst>
          <pc:docMk/>
          <pc:sldMk cId="2685210080" sldId="267"/>
        </pc:sldMkLst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3242128379" sldId="268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3242128379" sldId="268"/>
            <ac:spMk id="2" creationId="{00000000-0000-0000-0000-000000000000}"/>
          </ac:spMkLst>
        </pc:sp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1184964591" sldId="269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1184964591" sldId="269"/>
            <ac:spMk id="2" creationId="{00000000-0000-0000-0000-000000000000}"/>
          </ac:spMkLst>
        </pc:sp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4287111720" sldId="270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4287111720" sldId="270"/>
            <ac:spMk id="2" creationId="{00000000-0000-0000-0000-000000000000}"/>
          </ac:spMkLst>
        </pc:sp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3267294830" sldId="271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3267294830" sldId="271"/>
            <ac:spMk id="2" creationId="{00000000-0000-0000-0000-000000000000}"/>
          </ac:spMkLst>
        </pc:sp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3516752824" sldId="272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3516752824" sldId="272"/>
            <ac:spMk id="2" creationId="{00000000-0000-0000-0000-000000000000}"/>
          </ac:spMkLst>
        </pc:sp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119580207" sldId="273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119580207" sldId="273"/>
            <ac:spMk id="2" creationId="{00000000-0000-0000-0000-000000000000}"/>
          </ac:spMkLst>
        </pc:sp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2784051659" sldId="274"/>
        </pc:sldMkLst>
        <pc:picChg chg="mod">
          <ac:chgData name="Catherine Ruetschlin" userId="62040f39539d4870" providerId="LiveId" clId="{BDF1C149-02DC-43E6-8045-9DAAB514A8D3}" dt="2020-11-20T22:33:13.031" v="20"/>
          <ac:picMkLst>
            <pc:docMk/>
            <pc:sldMk cId="2784051659" sldId="274"/>
            <ac:picMk id="4" creationId="{00000000-0000-0000-0000-000000000000}"/>
          </ac:picMkLst>
        </pc:pic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2726762044" sldId="275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2726762044" sldId="275"/>
            <ac:spMk id="2" creationId="{00000000-0000-0000-0000-000000000000}"/>
          </ac:spMkLst>
        </pc:spChg>
        <pc:picChg chg="mod">
          <ac:chgData name="Catherine Ruetschlin" userId="62040f39539d4870" providerId="LiveId" clId="{BDF1C149-02DC-43E6-8045-9DAAB514A8D3}" dt="2020-11-20T22:33:13.031" v="20"/>
          <ac:picMkLst>
            <pc:docMk/>
            <pc:sldMk cId="2726762044" sldId="275"/>
            <ac:picMk id="4" creationId="{00000000-0000-0000-0000-000000000000}"/>
          </ac:picMkLst>
        </pc:pic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3634279245" sldId="276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3634279245" sldId="276"/>
            <ac:spMk id="2" creationId="{00000000-0000-0000-0000-000000000000}"/>
          </ac:spMkLst>
        </pc:spChg>
      </pc:sldChg>
      <pc:sldChg chg="del">
        <pc:chgData name="Catherine Ruetschlin" userId="62040f39539d4870" providerId="LiveId" clId="{BDF1C149-02DC-43E6-8045-9DAAB514A8D3}" dt="2020-11-25T22:38:53.684" v="8638" actId="2696"/>
        <pc:sldMkLst>
          <pc:docMk/>
          <pc:sldMk cId="3327446853" sldId="277"/>
        </pc:sldMkLst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612347397" sldId="278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612347397" sldId="278"/>
            <ac:spMk id="2" creationId="{00000000-0000-0000-0000-000000000000}"/>
          </ac:spMkLst>
        </pc:spChg>
        <pc:picChg chg="mod">
          <ac:chgData name="Catherine Ruetschlin" userId="62040f39539d4870" providerId="LiveId" clId="{BDF1C149-02DC-43E6-8045-9DAAB514A8D3}" dt="2020-11-20T22:33:13.031" v="20"/>
          <ac:picMkLst>
            <pc:docMk/>
            <pc:sldMk cId="612347397" sldId="278"/>
            <ac:picMk id="4" creationId="{00000000-0000-0000-0000-000000000000}"/>
          </ac:picMkLst>
        </pc:picChg>
      </pc:sldChg>
      <pc:sldChg chg="modSp del mod">
        <pc:chgData name="Catherine Ruetschlin" userId="62040f39539d4870" providerId="LiveId" clId="{BDF1C149-02DC-43E6-8045-9DAAB514A8D3}" dt="2020-11-25T22:38:53.684" v="8638" actId="2696"/>
        <pc:sldMkLst>
          <pc:docMk/>
          <pc:sldMk cId="2573505054" sldId="279"/>
        </pc:sldMkLst>
        <pc:spChg chg="mod">
          <ac:chgData name="Catherine Ruetschlin" userId="62040f39539d4870" providerId="LiveId" clId="{BDF1C149-02DC-43E6-8045-9DAAB514A8D3}" dt="2020-11-20T22:32:49.580" v="7" actId="27636"/>
          <ac:spMkLst>
            <pc:docMk/>
            <pc:sldMk cId="2573505054" sldId="279"/>
            <ac:spMk id="2" creationId="{00000000-0000-0000-0000-000000000000}"/>
          </ac:spMkLst>
        </pc:spChg>
        <pc:picChg chg="mod">
          <ac:chgData name="Catherine Ruetschlin" userId="62040f39539d4870" providerId="LiveId" clId="{BDF1C149-02DC-43E6-8045-9DAAB514A8D3}" dt="2020-11-20T22:33:13.031" v="20"/>
          <ac:picMkLst>
            <pc:docMk/>
            <pc:sldMk cId="2573505054" sldId="279"/>
            <ac:picMk id="4" creationId="{00000000-0000-0000-0000-000000000000}"/>
          </ac:picMkLst>
        </pc:picChg>
      </pc:sldChg>
      <pc:sldChg chg="modSp del mod">
        <pc:chgData name="Catherine Ruetschlin" userId="62040f39539d4870" providerId="LiveId" clId="{BDF1C149-02DC-43E6-8045-9DAAB514A8D3}" dt="2020-11-25T22:38:53.684" v="8638" actId="2696"/>
        <pc:sldMkLst>
          <pc:docMk/>
          <pc:sldMk cId="3363652987" sldId="280"/>
        </pc:sldMkLst>
        <pc:spChg chg="mod">
          <ac:chgData name="Catherine Ruetschlin" userId="62040f39539d4870" providerId="LiveId" clId="{BDF1C149-02DC-43E6-8045-9DAAB514A8D3}" dt="2020-11-20T22:32:49.589" v="8" actId="27636"/>
          <ac:spMkLst>
            <pc:docMk/>
            <pc:sldMk cId="3363652987" sldId="280"/>
            <ac:spMk id="2" creationId="{00000000-0000-0000-0000-000000000000}"/>
          </ac:spMkLst>
        </pc:spChg>
        <pc:picChg chg="mod">
          <ac:chgData name="Catherine Ruetschlin" userId="62040f39539d4870" providerId="LiveId" clId="{BDF1C149-02DC-43E6-8045-9DAAB514A8D3}" dt="2020-11-20T22:33:13.031" v="20"/>
          <ac:picMkLst>
            <pc:docMk/>
            <pc:sldMk cId="3363652987" sldId="280"/>
            <ac:picMk id="4" creationId="{00000000-0000-0000-0000-000000000000}"/>
          </ac:picMkLst>
        </pc:pic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4180293620" sldId="281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4180293620" sldId="281"/>
            <ac:spMk id="2" creationId="{00000000-0000-0000-0000-000000000000}"/>
          </ac:spMkLst>
        </pc:sp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1105233584" sldId="282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1105233584" sldId="282"/>
            <ac:spMk id="2" creationId="{00000000-0000-0000-0000-000000000000}"/>
          </ac:spMkLst>
        </pc:sp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3225101378" sldId="283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3225101378" sldId="283"/>
            <ac:spMk id="2" creationId="{00000000-0000-0000-0000-000000000000}"/>
          </ac:spMkLst>
        </pc:sp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4155332926" sldId="284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4155332926" sldId="284"/>
            <ac:spMk id="2" creationId="{00000000-0000-0000-0000-000000000000}"/>
          </ac:spMkLst>
        </pc:spChg>
      </pc:sldChg>
      <pc:sldChg chg="modSp del">
        <pc:chgData name="Catherine Ruetschlin" userId="62040f39539d4870" providerId="LiveId" clId="{BDF1C149-02DC-43E6-8045-9DAAB514A8D3}" dt="2020-11-25T22:38:53.684" v="8638" actId="2696"/>
        <pc:sldMkLst>
          <pc:docMk/>
          <pc:sldMk cId="4079344513" sldId="285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4079344513" sldId="285"/>
            <ac:spMk id="2" creationId="{00000000-0000-0000-0000-000000000000}"/>
          </ac:spMkLst>
        </pc:spChg>
      </pc:sldChg>
      <pc:sldChg chg="del">
        <pc:chgData name="Catherine Ruetschlin" userId="62040f39539d4870" providerId="LiveId" clId="{BDF1C149-02DC-43E6-8045-9DAAB514A8D3}" dt="2020-11-23T20:01:24.691" v="5996" actId="2696"/>
        <pc:sldMkLst>
          <pc:docMk/>
          <pc:sldMk cId="3842168332" sldId="286"/>
        </pc:sldMkLst>
      </pc:sldChg>
      <pc:sldChg chg="modSp del">
        <pc:chgData name="Catherine Ruetschlin" userId="62040f39539d4870" providerId="LiveId" clId="{BDF1C149-02DC-43E6-8045-9DAAB514A8D3}" dt="2020-11-23T20:01:36.126" v="5997" actId="2696"/>
        <pc:sldMkLst>
          <pc:docMk/>
          <pc:sldMk cId="212923902" sldId="287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212923902" sldId="287"/>
            <ac:spMk id="2" creationId="{00000000-0000-0000-0000-000000000000}"/>
          </ac:spMkLst>
        </pc:spChg>
      </pc:sldChg>
      <pc:sldChg chg="del">
        <pc:chgData name="Catherine Ruetschlin" userId="62040f39539d4870" providerId="LiveId" clId="{BDF1C149-02DC-43E6-8045-9DAAB514A8D3}" dt="2020-11-20T22:36:57.720" v="69" actId="2696"/>
        <pc:sldMkLst>
          <pc:docMk/>
          <pc:sldMk cId="3554161634" sldId="288"/>
        </pc:sldMkLst>
      </pc:sldChg>
      <pc:sldChg chg="modSp del mod">
        <pc:chgData name="Catherine Ruetschlin" userId="62040f39539d4870" providerId="LiveId" clId="{BDF1C149-02DC-43E6-8045-9DAAB514A8D3}" dt="2020-11-25T22:38:53.684" v="8638" actId="2696"/>
        <pc:sldMkLst>
          <pc:docMk/>
          <pc:sldMk cId="735040801" sldId="289"/>
        </pc:sldMkLst>
        <pc:spChg chg="mod">
          <ac:chgData name="Catherine Ruetschlin" userId="62040f39539d4870" providerId="LiveId" clId="{BDF1C149-02DC-43E6-8045-9DAAB514A8D3}" dt="2020-11-20T22:33:13.031" v="20"/>
          <ac:spMkLst>
            <pc:docMk/>
            <pc:sldMk cId="735040801" sldId="289"/>
            <ac:spMk id="2" creationId="{00000000-0000-0000-0000-000000000000}"/>
          </ac:spMkLst>
        </pc:spChg>
        <pc:spChg chg="mod">
          <ac:chgData name="Catherine Ruetschlin" userId="62040f39539d4870" providerId="LiveId" clId="{BDF1C149-02DC-43E6-8045-9DAAB514A8D3}" dt="2020-11-20T22:33:13.342" v="28" actId="27636"/>
          <ac:spMkLst>
            <pc:docMk/>
            <pc:sldMk cId="735040801" sldId="289"/>
            <ac:spMk id="5" creationId="{00000000-0000-0000-0000-000000000000}"/>
          </ac:spMkLst>
        </pc:spChg>
      </pc:sldChg>
      <pc:sldChg chg="modSp mod">
        <pc:chgData name="Catherine Ruetschlin" userId="62040f39539d4870" providerId="LiveId" clId="{BDF1C149-02DC-43E6-8045-9DAAB514A8D3}" dt="2020-11-25T20:29:27.317" v="7699" actId="20577"/>
        <pc:sldMkLst>
          <pc:docMk/>
          <pc:sldMk cId="2549812807" sldId="290"/>
        </pc:sldMkLst>
        <pc:spChg chg="mod">
          <ac:chgData name="Catherine Ruetschlin" userId="62040f39539d4870" providerId="LiveId" clId="{BDF1C149-02DC-43E6-8045-9DAAB514A8D3}" dt="2020-11-23T19:58:12.267" v="5935" actId="20577"/>
          <ac:spMkLst>
            <pc:docMk/>
            <pc:sldMk cId="2549812807" sldId="290"/>
            <ac:spMk id="2" creationId="{193533C3-B890-48A4-A55E-D32F2110256D}"/>
          </ac:spMkLst>
        </pc:spChg>
        <pc:spChg chg="mod">
          <ac:chgData name="Catherine Ruetschlin" userId="62040f39539d4870" providerId="LiveId" clId="{BDF1C149-02DC-43E6-8045-9DAAB514A8D3}" dt="2020-11-25T20:29:27.317" v="7699" actId="20577"/>
          <ac:spMkLst>
            <pc:docMk/>
            <pc:sldMk cId="2549812807" sldId="290"/>
            <ac:spMk id="3" creationId="{62A9AF5B-D81E-4C40-883A-79C5697D2AAE}"/>
          </ac:spMkLst>
        </pc:spChg>
      </pc:sldChg>
      <pc:sldChg chg="del">
        <pc:chgData name="Catherine Ruetschlin" userId="62040f39539d4870" providerId="LiveId" clId="{BDF1C149-02DC-43E6-8045-9DAAB514A8D3}" dt="2020-11-20T22:37:03.914" v="70" actId="2696"/>
        <pc:sldMkLst>
          <pc:docMk/>
          <pc:sldMk cId="21817118" sldId="300"/>
        </pc:sldMkLst>
      </pc:sldChg>
      <pc:sldChg chg="del">
        <pc:chgData name="Catherine Ruetschlin" userId="62040f39539d4870" providerId="LiveId" clId="{BDF1C149-02DC-43E6-8045-9DAAB514A8D3}" dt="2020-11-20T22:37:03.914" v="70" actId="2696"/>
        <pc:sldMkLst>
          <pc:docMk/>
          <pc:sldMk cId="2575758234" sldId="302"/>
        </pc:sldMkLst>
      </pc:sldChg>
      <pc:sldChg chg="del">
        <pc:chgData name="Catherine Ruetschlin" userId="62040f39539d4870" providerId="LiveId" clId="{BDF1C149-02DC-43E6-8045-9DAAB514A8D3}" dt="2020-11-20T22:37:07.701" v="71" actId="2696"/>
        <pc:sldMkLst>
          <pc:docMk/>
          <pc:sldMk cId="2548223394" sldId="327"/>
        </pc:sldMkLst>
      </pc:sldChg>
      <pc:sldChg chg="del">
        <pc:chgData name="Catherine Ruetschlin" userId="62040f39539d4870" providerId="LiveId" clId="{BDF1C149-02DC-43E6-8045-9DAAB514A8D3}" dt="2020-11-20T22:37:03.914" v="70" actId="2696"/>
        <pc:sldMkLst>
          <pc:docMk/>
          <pc:sldMk cId="3282764663" sldId="334"/>
        </pc:sldMkLst>
      </pc:sldChg>
      <pc:sldChg chg="modSp new del mod ord">
        <pc:chgData name="Catherine Ruetschlin" userId="62040f39539d4870" providerId="LiveId" clId="{BDF1C149-02DC-43E6-8045-9DAAB514A8D3}" dt="2020-11-25T20:34:53.614" v="7831" actId="2696"/>
        <pc:sldMkLst>
          <pc:docMk/>
          <pc:sldMk cId="2515022455" sldId="335"/>
        </pc:sldMkLst>
        <pc:spChg chg="mod">
          <ac:chgData name="Catherine Ruetschlin" userId="62040f39539d4870" providerId="LiveId" clId="{BDF1C149-02DC-43E6-8045-9DAAB514A8D3}" dt="2020-11-20T22:36:29.865" v="64" actId="255"/>
          <ac:spMkLst>
            <pc:docMk/>
            <pc:sldMk cId="2515022455" sldId="335"/>
            <ac:spMk id="2" creationId="{94F7F447-F8CC-4F40-B825-A2AABCF10C09}"/>
          </ac:spMkLst>
        </pc:spChg>
        <pc:spChg chg="mod">
          <ac:chgData name="Catherine Ruetschlin" userId="62040f39539d4870" providerId="LiveId" clId="{BDF1C149-02DC-43E6-8045-9DAAB514A8D3}" dt="2020-11-25T20:28:51.670" v="7680" actId="948"/>
          <ac:spMkLst>
            <pc:docMk/>
            <pc:sldMk cId="2515022455" sldId="335"/>
            <ac:spMk id="3" creationId="{FFA55976-1F92-4235-B460-E0F5CC3E864A}"/>
          </ac:spMkLst>
        </pc:spChg>
      </pc:sldChg>
      <pc:sldChg chg="modSp new del mod">
        <pc:chgData name="Catherine Ruetschlin" userId="62040f39539d4870" providerId="LiveId" clId="{BDF1C149-02DC-43E6-8045-9DAAB514A8D3}" dt="2020-11-25T22:38:53.684" v="8638" actId="2696"/>
        <pc:sldMkLst>
          <pc:docMk/>
          <pc:sldMk cId="4149285194" sldId="336"/>
        </pc:sldMkLst>
        <pc:spChg chg="mod">
          <ac:chgData name="Catherine Ruetschlin" userId="62040f39539d4870" providerId="LiveId" clId="{BDF1C149-02DC-43E6-8045-9DAAB514A8D3}" dt="2020-11-20T22:37:28.163" v="77" actId="27636"/>
          <ac:spMkLst>
            <pc:docMk/>
            <pc:sldMk cId="4149285194" sldId="336"/>
            <ac:spMk id="2" creationId="{829AD0C1-C3ED-4A93-88EC-44C089583816}"/>
          </ac:spMkLst>
        </pc:spChg>
        <pc:spChg chg="mod">
          <ac:chgData name="Catherine Ruetschlin" userId="62040f39539d4870" providerId="LiveId" clId="{BDF1C149-02DC-43E6-8045-9DAAB514A8D3}" dt="2020-11-20T22:37:37.907" v="81" actId="20577"/>
          <ac:spMkLst>
            <pc:docMk/>
            <pc:sldMk cId="4149285194" sldId="336"/>
            <ac:spMk id="3" creationId="{C8E0394F-FEF0-48D0-8D31-A21DEF792385}"/>
          </ac:spMkLst>
        </pc:spChg>
      </pc:sldChg>
      <pc:sldChg chg="modSp new mod ord modAnim">
        <pc:chgData name="Catherine Ruetschlin" userId="62040f39539d4870" providerId="LiveId" clId="{BDF1C149-02DC-43E6-8045-9DAAB514A8D3}" dt="2020-11-25T21:39:19.570" v="7903"/>
        <pc:sldMkLst>
          <pc:docMk/>
          <pc:sldMk cId="582566225" sldId="337"/>
        </pc:sldMkLst>
        <pc:spChg chg="mod">
          <ac:chgData name="Catherine Ruetschlin" userId="62040f39539d4870" providerId="LiveId" clId="{BDF1C149-02DC-43E6-8045-9DAAB514A8D3}" dt="2020-11-20T22:38:00.827" v="114" actId="122"/>
          <ac:spMkLst>
            <pc:docMk/>
            <pc:sldMk cId="582566225" sldId="337"/>
            <ac:spMk id="2" creationId="{D1076DDE-E8B5-4F07-8A1B-8380155DF30A}"/>
          </ac:spMkLst>
        </pc:spChg>
        <pc:spChg chg="mod">
          <ac:chgData name="Catherine Ruetschlin" userId="62040f39539d4870" providerId="LiveId" clId="{BDF1C149-02DC-43E6-8045-9DAAB514A8D3}" dt="2020-11-20T22:50:17.047" v="1089" actId="948"/>
          <ac:spMkLst>
            <pc:docMk/>
            <pc:sldMk cId="582566225" sldId="337"/>
            <ac:spMk id="3" creationId="{59378535-AC92-4847-AEE7-D54F5518AD7F}"/>
          </ac:spMkLst>
        </pc:spChg>
      </pc:sldChg>
      <pc:sldChg chg="modSp new del mod">
        <pc:chgData name="Catherine Ruetschlin" userId="62040f39539d4870" providerId="LiveId" clId="{BDF1C149-02DC-43E6-8045-9DAAB514A8D3}" dt="2020-11-25T22:38:53.684" v="8638" actId="2696"/>
        <pc:sldMkLst>
          <pc:docMk/>
          <pc:sldMk cId="1368670529" sldId="338"/>
        </pc:sldMkLst>
        <pc:spChg chg="mod">
          <ac:chgData name="Catherine Ruetschlin" userId="62040f39539d4870" providerId="LiveId" clId="{BDF1C149-02DC-43E6-8045-9DAAB514A8D3}" dt="2020-11-20T22:43:22.649" v="658"/>
          <ac:spMkLst>
            <pc:docMk/>
            <pc:sldMk cId="1368670529" sldId="338"/>
            <ac:spMk id="3" creationId="{DCD6FC46-FFE9-4C6F-B986-800503CD5F15}"/>
          </ac:spMkLst>
        </pc:spChg>
      </pc:sldChg>
      <pc:sldChg chg="addSp delSp modSp new del mod setBg">
        <pc:chgData name="Catherine Ruetschlin" userId="62040f39539d4870" providerId="LiveId" clId="{BDF1C149-02DC-43E6-8045-9DAAB514A8D3}" dt="2020-11-20T22:55:31.296" v="1117" actId="2696"/>
        <pc:sldMkLst>
          <pc:docMk/>
          <pc:sldMk cId="1647018433" sldId="339"/>
        </pc:sldMkLst>
        <pc:spChg chg="mod">
          <ac:chgData name="Catherine Ruetschlin" userId="62040f39539d4870" providerId="LiveId" clId="{BDF1C149-02DC-43E6-8045-9DAAB514A8D3}" dt="2020-11-20T22:55:01.518" v="1110" actId="26606"/>
          <ac:spMkLst>
            <pc:docMk/>
            <pc:sldMk cId="1647018433" sldId="339"/>
            <ac:spMk id="2" creationId="{2B4B53D2-9322-41AF-ADB5-DD4067BE5550}"/>
          </ac:spMkLst>
        </pc:spChg>
        <pc:spChg chg="add del mod">
          <ac:chgData name="Catherine Ruetschlin" userId="62040f39539d4870" providerId="LiveId" clId="{BDF1C149-02DC-43E6-8045-9DAAB514A8D3}" dt="2020-11-20T22:54:56.675" v="1107"/>
          <ac:spMkLst>
            <pc:docMk/>
            <pc:sldMk cId="1647018433" sldId="339"/>
            <ac:spMk id="3" creationId="{03855CE7-5F16-43EF-80DF-BB57204D9648}"/>
          </ac:spMkLst>
        </pc:spChg>
        <pc:spChg chg="add">
          <ac:chgData name="Catherine Ruetschlin" userId="62040f39539d4870" providerId="LiveId" clId="{BDF1C149-02DC-43E6-8045-9DAAB514A8D3}" dt="2020-11-20T22:55:01.518" v="1110" actId="26606"/>
          <ac:spMkLst>
            <pc:docMk/>
            <pc:sldMk cId="1647018433" sldId="339"/>
            <ac:spMk id="13" creationId="{85D940E3-1D12-487C-B613-73588758E172}"/>
          </ac:spMkLst>
        </pc:spChg>
        <pc:spChg chg="add">
          <ac:chgData name="Catherine Ruetschlin" userId="62040f39539d4870" providerId="LiveId" clId="{BDF1C149-02DC-43E6-8045-9DAAB514A8D3}" dt="2020-11-20T22:55:01.518" v="1110" actId="26606"/>
          <ac:spMkLst>
            <pc:docMk/>
            <pc:sldMk cId="1647018433" sldId="339"/>
            <ac:spMk id="16" creationId="{BA2EA6A6-CD0C-4CFD-8EC2-AA44F9870331}"/>
          </ac:spMkLst>
        </pc:spChg>
        <pc:picChg chg="add del mod">
          <ac:chgData name="Catherine Ruetschlin" userId="62040f39539d4870" providerId="LiveId" clId="{BDF1C149-02DC-43E6-8045-9DAAB514A8D3}" dt="2020-11-20T22:54:41.381" v="1100"/>
          <ac:picMkLst>
            <pc:docMk/>
            <pc:sldMk cId="1647018433" sldId="339"/>
            <ac:picMk id="5" creationId="{B1CF2810-D467-4E1B-91D0-497C480051A4}"/>
          </ac:picMkLst>
        </pc:picChg>
        <pc:picChg chg="add del mod">
          <ac:chgData name="Catherine Ruetschlin" userId="62040f39539d4870" providerId="LiveId" clId="{BDF1C149-02DC-43E6-8045-9DAAB514A8D3}" dt="2020-11-20T22:54:46.288" v="1105"/>
          <ac:picMkLst>
            <pc:docMk/>
            <pc:sldMk cId="1647018433" sldId="339"/>
            <ac:picMk id="7" creationId="{AF5524CE-6009-4DD1-922C-EF996D952CAD}"/>
          </ac:picMkLst>
        </pc:picChg>
        <pc:picChg chg="add mod">
          <ac:chgData name="Catherine Ruetschlin" userId="62040f39539d4870" providerId="LiveId" clId="{BDF1C149-02DC-43E6-8045-9DAAB514A8D3}" dt="2020-11-20T22:55:09.641" v="1111" actId="1076"/>
          <ac:picMkLst>
            <pc:docMk/>
            <pc:sldMk cId="1647018433" sldId="339"/>
            <ac:picMk id="9" creationId="{9D25F4AA-AD1E-44CD-8BF0-F2391FEEE768}"/>
          </ac:picMkLst>
        </pc:picChg>
      </pc:sldChg>
      <pc:sldChg chg="addSp delSp modSp new mod modClrScheme chgLayout">
        <pc:chgData name="Catherine Ruetschlin" userId="62040f39539d4870" providerId="LiveId" clId="{BDF1C149-02DC-43E6-8045-9DAAB514A8D3}" dt="2020-11-25T21:49:40.450" v="7920" actId="20577"/>
        <pc:sldMkLst>
          <pc:docMk/>
          <pc:sldMk cId="3116587200" sldId="340"/>
        </pc:sldMkLst>
        <pc:spChg chg="del mod ord">
          <ac:chgData name="Catherine Ruetschlin" userId="62040f39539d4870" providerId="LiveId" clId="{BDF1C149-02DC-43E6-8045-9DAAB514A8D3}" dt="2020-11-20T22:55:24.257" v="1113" actId="700"/>
          <ac:spMkLst>
            <pc:docMk/>
            <pc:sldMk cId="3116587200" sldId="340"/>
            <ac:spMk id="2" creationId="{146C4832-F17E-43B4-9CF8-424531EA9889}"/>
          </ac:spMkLst>
        </pc:spChg>
        <pc:spChg chg="del mod ord">
          <ac:chgData name="Catherine Ruetschlin" userId="62040f39539d4870" providerId="LiveId" clId="{BDF1C149-02DC-43E6-8045-9DAAB514A8D3}" dt="2020-11-20T22:55:24.257" v="1113" actId="700"/>
          <ac:spMkLst>
            <pc:docMk/>
            <pc:sldMk cId="3116587200" sldId="340"/>
            <ac:spMk id="3" creationId="{3C10AE9A-5D53-4083-B6EE-A5709B6F2440}"/>
          </ac:spMkLst>
        </pc:spChg>
        <pc:spChg chg="add mod ord">
          <ac:chgData name="Catherine Ruetschlin" userId="62040f39539d4870" providerId="LiveId" clId="{BDF1C149-02DC-43E6-8045-9DAAB514A8D3}" dt="2020-11-20T23:22:52.537" v="2518" actId="1076"/>
          <ac:spMkLst>
            <pc:docMk/>
            <pc:sldMk cId="3116587200" sldId="340"/>
            <ac:spMk id="4" creationId="{7A14E344-2DAB-428A-BE34-FB0B050424CC}"/>
          </ac:spMkLst>
        </pc:spChg>
        <pc:spChg chg="add del mod ord">
          <ac:chgData name="Catherine Ruetschlin" userId="62040f39539d4870" providerId="LiveId" clId="{BDF1C149-02DC-43E6-8045-9DAAB514A8D3}" dt="2020-11-20T22:55:27.168" v="1114"/>
          <ac:spMkLst>
            <pc:docMk/>
            <pc:sldMk cId="3116587200" sldId="340"/>
            <ac:spMk id="5" creationId="{BAEDBC42-ABBE-43B7-BE02-9023E5F063C6}"/>
          </ac:spMkLst>
        </pc:spChg>
        <pc:spChg chg="add mod ord">
          <ac:chgData name="Catherine Ruetschlin" userId="62040f39539d4870" providerId="LiveId" clId="{BDF1C149-02DC-43E6-8045-9DAAB514A8D3}" dt="2020-11-25T21:49:40.450" v="7920" actId="20577"/>
          <ac:spMkLst>
            <pc:docMk/>
            <pc:sldMk cId="3116587200" sldId="340"/>
            <ac:spMk id="6" creationId="{469EEC1A-40AC-4BB5-9C09-20DE5E68EAB7}"/>
          </ac:spMkLst>
        </pc:spChg>
        <pc:picChg chg="add mod">
          <ac:chgData name="Catherine Ruetschlin" userId="62040f39539d4870" providerId="LiveId" clId="{BDF1C149-02DC-43E6-8045-9DAAB514A8D3}" dt="2020-11-20T23:32:52.556" v="3274" actId="14100"/>
          <ac:picMkLst>
            <pc:docMk/>
            <pc:sldMk cId="3116587200" sldId="340"/>
            <ac:picMk id="8" creationId="{3611CB47-384B-4BEF-A9A3-FF6A1CD9B125}"/>
          </ac:picMkLst>
        </pc:picChg>
      </pc:sldChg>
      <pc:sldChg chg="modSp new del mod">
        <pc:chgData name="Catherine Ruetschlin" userId="62040f39539d4870" providerId="LiveId" clId="{BDF1C149-02DC-43E6-8045-9DAAB514A8D3}" dt="2020-11-23T16:31:39.770" v="4661" actId="2696"/>
        <pc:sldMkLst>
          <pc:docMk/>
          <pc:sldMk cId="3705369291" sldId="341"/>
        </pc:sldMkLst>
        <pc:spChg chg="mod">
          <ac:chgData name="Catherine Ruetschlin" userId="62040f39539d4870" providerId="LiveId" clId="{BDF1C149-02DC-43E6-8045-9DAAB514A8D3}" dt="2020-11-20T23:20:19.554" v="2409" actId="27636"/>
          <ac:spMkLst>
            <pc:docMk/>
            <pc:sldMk cId="3705369291" sldId="341"/>
            <ac:spMk id="3" creationId="{18C6DC62-97A5-4EC1-B551-54C855962FC4}"/>
          </ac:spMkLst>
        </pc:spChg>
        <pc:spChg chg="mod">
          <ac:chgData name="Catherine Ruetschlin" userId="62040f39539d4870" providerId="LiveId" clId="{BDF1C149-02DC-43E6-8045-9DAAB514A8D3}" dt="2020-11-20T23:20:22.325" v="2420" actId="20577"/>
          <ac:spMkLst>
            <pc:docMk/>
            <pc:sldMk cId="3705369291" sldId="341"/>
            <ac:spMk id="4" creationId="{858CDD5A-3E79-4F36-B69B-12540F61AE54}"/>
          </ac:spMkLst>
        </pc:spChg>
      </pc:sldChg>
      <pc:sldChg chg="delSp modSp new mod modClrScheme modAnim chgLayout">
        <pc:chgData name="Catherine Ruetschlin" userId="62040f39539d4870" providerId="LiveId" clId="{BDF1C149-02DC-43E6-8045-9DAAB514A8D3}" dt="2020-11-23T16:42:08.301" v="4879" actId="20577"/>
        <pc:sldMkLst>
          <pc:docMk/>
          <pc:sldMk cId="3814765309" sldId="342"/>
        </pc:sldMkLst>
        <pc:spChg chg="mod ord">
          <ac:chgData name="Catherine Ruetschlin" userId="62040f39539d4870" providerId="LiveId" clId="{BDF1C149-02DC-43E6-8045-9DAAB514A8D3}" dt="2020-11-20T23:34:48.868" v="3311" actId="700"/>
          <ac:spMkLst>
            <pc:docMk/>
            <pc:sldMk cId="3814765309" sldId="342"/>
            <ac:spMk id="2" creationId="{EE6E859F-D8B4-4F86-886D-E8F232AF2101}"/>
          </ac:spMkLst>
        </pc:spChg>
        <pc:spChg chg="mod ord">
          <ac:chgData name="Catherine Ruetschlin" userId="62040f39539d4870" providerId="LiveId" clId="{BDF1C149-02DC-43E6-8045-9DAAB514A8D3}" dt="2020-11-23T16:42:08.301" v="4879" actId="20577"/>
          <ac:spMkLst>
            <pc:docMk/>
            <pc:sldMk cId="3814765309" sldId="342"/>
            <ac:spMk id="3" creationId="{85F40BAD-7422-47F1-A09D-F7672FE61241}"/>
          </ac:spMkLst>
        </pc:spChg>
        <pc:spChg chg="del mod">
          <ac:chgData name="Catherine Ruetschlin" userId="62040f39539d4870" providerId="LiveId" clId="{BDF1C149-02DC-43E6-8045-9DAAB514A8D3}" dt="2020-11-20T23:34:48.868" v="3311" actId="700"/>
          <ac:spMkLst>
            <pc:docMk/>
            <pc:sldMk cId="3814765309" sldId="342"/>
            <ac:spMk id="4" creationId="{5D9FD7E8-B3D5-4E59-92BC-AEB1BD663811}"/>
          </ac:spMkLst>
        </pc:spChg>
      </pc:sldChg>
      <pc:sldChg chg="modSp new del mod">
        <pc:chgData name="Catherine Ruetschlin" userId="62040f39539d4870" providerId="LiveId" clId="{BDF1C149-02DC-43E6-8045-9DAAB514A8D3}" dt="2020-11-23T14:27:47.561" v="4594" actId="2696"/>
        <pc:sldMkLst>
          <pc:docMk/>
          <pc:sldMk cId="558203409" sldId="343"/>
        </pc:sldMkLst>
        <pc:spChg chg="mod">
          <ac:chgData name="Catherine Ruetschlin" userId="62040f39539d4870" providerId="LiveId" clId="{BDF1C149-02DC-43E6-8045-9DAAB514A8D3}" dt="2020-11-23T13:38:03.540" v="3743"/>
          <ac:spMkLst>
            <pc:docMk/>
            <pc:sldMk cId="558203409" sldId="343"/>
            <ac:spMk id="3" creationId="{1B5B66CD-996C-4CEA-81FA-2E3737DD756F}"/>
          </ac:spMkLst>
        </pc:spChg>
      </pc:sldChg>
      <pc:sldChg chg="modSp new mod modAnim">
        <pc:chgData name="Catherine Ruetschlin" userId="62040f39539d4870" providerId="LiveId" clId="{BDF1C149-02DC-43E6-8045-9DAAB514A8D3}" dt="2020-11-23T16:42:28.747" v="4906" actId="20577"/>
        <pc:sldMkLst>
          <pc:docMk/>
          <pc:sldMk cId="3375332555" sldId="344"/>
        </pc:sldMkLst>
        <pc:spChg chg="mod">
          <ac:chgData name="Catherine Ruetschlin" userId="62040f39539d4870" providerId="LiveId" clId="{BDF1C149-02DC-43E6-8045-9DAAB514A8D3}" dt="2020-11-23T16:42:28.747" v="4906" actId="20577"/>
          <ac:spMkLst>
            <pc:docMk/>
            <pc:sldMk cId="3375332555" sldId="344"/>
            <ac:spMk id="2" creationId="{A823DD82-3AAE-47A3-9674-4948F54CD808}"/>
          </ac:spMkLst>
        </pc:spChg>
        <pc:spChg chg="mod">
          <ac:chgData name="Catherine Ruetschlin" userId="62040f39539d4870" providerId="LiveId" clId="{BDF1C149-02DC-43E6-8045-9DAAB514A8D3}" dt="2020-11-23T16:39:57.642" v="4842" actId="27636"/>
          <ac:spMkLst>
            <pc:docMk/>
            <pc:sldMk cId="3375332555" sldId="344"/>
            <ac:spMk id="3" creationId="{42FCA51A-6EC9-4939-B0CC-B9CB8BBC4B62}"/>
          </ac:spMkLst>
        </pc:spChg>
      </pc:sldChg>
      <pc:sldChg chg="modSp new mod ord">
        <pc:chgData name="Catherine Ruetschlin" userId="62040f39539d4870" providerId="LiveId" clId="{BDF1C149-02DC-43E6-8045-9DAAB514A8D3}" dt="2020-11-25T21:41:26.449" v="7919" actId="20577"/>
        <pc:sldMkLst>
          <pc:docMk/>
          <pc:sldMk cId="1494325082" sldId="345"/>
        </pc:sldMkLst>
        <pc:spChg chg="mod">
          <ac:chgData name="Catherine Ruetschlin" userId="62040f39539d4870" providerId="LiveId" clId="{BDF1C149-02DC-43E6-8045-9DAAB514A8D3}" dt="2020-11-23T16:32:24.647" v="4734" actId="122"/>
          <ac:spMkLst>
            <pc:docMk/>
            <pc:sldMk cId="1494325082" sldId="345"/>
            <ac:spMk id="2" creationId="{B34CB388-ECF0-42CE-B2DF-0F5DCFB2A2D5}"/>
          </ac:spMkLst>
        </pc:spChg>
        <pc:spChg chg="mod">
          <ac:chgData name="Catherine Ruetschlin" userId="62040f39539d4870" providerId="LiveId" clId="{BDF1C149-02DC-43E6-8045-9DAAB514A8D3}" dt="2020-11-25T21:41:26.449" v="7919" actId="20577"/>
          <ac:spMkLst>
            <pc:docMk/>
            <pc:sldMk cId="1494325082" sldId="345"/>
            <ac:spMk id="3" creationId="{87443BB8-2C9A-4E01-9CEB-E854ED472E8D}"/>
          </ac:spMkLst>
        </pc:spChg>
      </pc:sldChg>
      <pc:sldChg chg="modSp new del mod ord">
        <pc:chgData name="Catherine Ruetschlin" userId="62040f39539d4870" providerId="LiveId" clId="{BDF1C149-02DC-43E6-8045-9DAAB514A8D3}" dt="2020-11-25T20:12:37.059" v="6920" actId="2696"/>
        <pc:sldMkLst>
          <pc:docMk/>
          <pc:sldMk cId="1489331991" sldId="346"/>
        </pc:sldMkLst>
        <pc:spChg chg="mod">
          <ac:chgData name="Catherine Ruetschlin" userId="62040f39539d4870" providerId="LiveId" clId="{BDF1C149-02DC-43E6-8045-9DAAB514A8D3}" dt="2020-11-23T19:54:00.768" v="5762" actId="20577"/>
          <ac:spMkLst>
            <pc:docMk/>
            <pc:sldMk cId="1489331991" sldId="346"/>
            <ac:spMk id="2" creationId="{6E914FB1-889F-4B2A-BBB9-D1FFAC6B3820}"/>
          </ac:spMkLst>
        </pc:spChg>
        <pc:spChg chg="mod">
          <ac:chgData name="Catherine Ruetschlin" userId="62040f39539d4870" providerId="LiveId" clId="{BDF1C149-02DC-43E6-8045-9DAAB514A8D3}" dt="2020-11-23T16:37:56.744" v="4771"/>
          <ac:spMkLst>
            <pc:docMk/>
            <pc:sldMk cId="1489331991" sldId="346"/>
            <ac:spMk id="3" creationId="{C6989A55-423E-40AA-837A-AF2AA894CE88}"/>
          </ac:spMkLst>
        </pc:spChg>
      </pc:sldChg>
      <pc:sldChg chg="modSp new del mod">
        <pc:chgData name="Catherine Ruetschlin" userId="62040f39539d4870" providerId="LiveId" clId="{BDF1C149-02DC-43E6-8045-9DAAB514A8D3}" dt="2020-11-23T19:50:54.531" v="5634" actId="2696"/>
        <pc:sldMkLst>
          <pc:docMk/>
          <pc:sldMk cId="795341380" sldId="347"/>
        </pc:sldMkLst>
        <pc:spChg chg="mod">
          <ac:chgData name="Catherine Ruetschlin" userId="62040f39539d4870" providerId="LiveId" clId="{BDF1C149-02DC-43E6-8045-9DAAB514A8D3}" dt="2020-11-23T16:32:43.571" v="4768" actId="20577"/>
          <ac:spMkLst>
            <pc:docMk/>
            <pc:sldMk cId="795341380" sldId="347"/>
            <ac:spMk id="2" creationId="{03BCBD6E-545B-47C3-8ECE-206B98B07EB1}"/>
          </ac:spMkLst>
        </pc:spChg>
        <pc:spChg chg="mod">
          <ac:chgData name="Catherine Ruetschlin" userId="62040f39539d4870" providerId="LiveId" clId="{BDF1C149-02DC-43E6-8045-9DAAB514A8D3}" dt="2020-11-23T16:45:33.988" v="5342" actId="20577"/>
          <ac:spMkLst>
            <pc:docMk/>
            <pc:sldMk cId="795341380" sldId="347"/>
            <ac:spMk id="3" creationId="{2D5D03FA-CE8E-4BA5-9397-DBFA09C90EA1}"/>
          </ac:spMkLst>
        </pc:spChg>
      </pc:sldChg>
      <pc:sldChg chg="addSp delSp modSp new mod ord modClrScheme chgLayout">
        <pc:chgData name="Catherine Ruetschlin" userId="62040f39539d4870" providerId="LiveId" clId="{BDF1C149-02DC-43E6-8045-9DAAB514A8D3}" dt="2020-11-25T20:28:09.138" v="7676"/>
        <pc:sldMkLst>
          <pc:docMk/>
          <pc:sldMk cId="439816217" sldId="348"/>
        </pc:sldMkLst>
        <pc:spChg chg="mod ord">
          <ac:chgData name="Catherine Ruetschlin" userId="62040f39539d4870" providerId="LiveId" clId="{BDF1C149-02DC-43E6-8045-9DAAB514A8D3}" dt="2020-11-23T20:02:13.579" v="6071" actId="404"/>
          <ac:spMkLst>
            <pc:docMk/>
            <pc:sldMk cId="439816217" sldId="348"/>
            <ac:spMk id="2" creationId="{CCDBD5E5-6038-4E63-87DE-D8095192EDCE}"/>
          </ac:spMkLst>
        </pc:spChg>
        <pc:spChg chg="del">
          <ac:chgData name="Catherine Ruetschlin" userId="62040f39539d4870" providerId="LiveId" clId="{BDF1C149-02DC-43E6-8045-9DAAB514A8D3}" dt="2020-11-23T19:48:00.653" v="5344"/>
          <ac:spMkLst>
            <pc:docMk/>
            <pc:sldMk cId="439816217" sldId="348"/>
            <ac:spMk id="3" creationId="{2159E3D0-8CFF-4077-8057-E454F2305E1B}"/>
          </ac:spMkLst>
        </pc:spChg>
        <pc:spChg chg="add mod ord">
          <ac:chgData name="Catherine Ruetschlin" userId="62040f39539d4870" providerId="LiveId" clId="{BDF1C149-02DC-43E6-8045-9DAAB514A8D3}" dt="2020-11-23T19:57:12.864" v="5933" actId="27636"/>
          <ac:spMkLst>
            <pc:docMk/>
            <pc:sldMk cId="439816217" sldId="348"/>
            <ac:spMk id="5" creationId="{01755046-9789-4D2F-BCFA-BC86134817DB}"/>
          </ac:spMkLst>
        </pc:spChg>
        <pc:spChg chg="add del mod">
          <ac:chgData name="Catherine Ruetschlin" userId="62040f39539d4870" providerId="LiveId" clId="{BDF1C149-02DC-43E6-8045-9DAAB514A8D3}" dt="2020-11-23T19:53:05.084" v="5695"/>
          <ac:spMkLst>
            <pc:docMk/>
            <pc:sldMk cId="439816217" sldId="348"/>
            <ac:spMk id="7" creationId="{916D0CC2-1A94-4858-8975-9E6A602609E9}"/>
          </ac:spMkLst>
        </pc:spChg>
        <pc:graphicFrameChg chg="add del mod ord">
          <ac:chgData name="Catherine Ruetschlin" userId="62040f39539d4870" providerId="LiveId" clId="{BDF1C149-02DC-43E6-8045-9DAAB514A8D3}" dt="2020-11-23T19:52:25.442" v="5694" actId="478"/>
          <ac:graphicFrameMkLst>
            <pc:docMk/>
            <pc:sldMk cId="439816217" sldId="348"/>
            <ac:graphicFrameMk id="4" creationId="{17C69726-0821-4DD7-910B-9EEB3D975C2C}"/>
          </ac:graphicFrameMkLst>
        </pc:graphicFrameChg>
        <pc:graphicFrameChg chg="add mod">
          <ac:chgData name="Catherine Ruetschlin" userId="62040f39539d4870" providerId="LiveId" clId="{BDF1C149-02DC-43E6-8045-9DAAB514A8D3}" dt="2020-11-23T19:57:24.477" v="5934" actId="14100"/>
          <ac:graphicFrameMkLst>
            <pc:docMk/>
            <pc:sldMk cId="439816217" sldId="348"/>
            <ac:graphicFrameMk id="8" creationId="{17C69726-0821-4DD7-910B-9EEB3D975C2C}"/>
          </ac:graphicFrameMkLst>
        </pc:graphicFrameChg>
      </pc:sldChg>
      <pc:sldChg chg="addSp modSp new mod modAnim">
        <pc:chgData name="Catherine Ruetschlin" userId="62040f39539d4870" providerId="LiveId" clId="{BDF1C149-02DC-43E6-8045-9DAAB514A8D3}" dt="2020-11-25T20:59:04.414" v="7840" actId="20577"/>
        <pc:sldMkLst>
          <pc:docMk/>
          <pc:sldMk cId="3936481438" sldId="349"/>
        </pc:sldMkLst>
        <pc:spChg chg="mod">
          <ac:chgData name="Catherine Ruetschlin" userId="62040f39539d4870" providerId="LiveId" clId="{BDF1C149-02DC-43E6-8045-9DAAB514A8D3}" dt="2020-11-25T20:12:56.643" v="6934" actId="20577"/>
          <ac:spMkLst>
            <pc:docMk/>
            <pc:sldMk cId="3936481438" sldId="349"/>
            <ac:spMk id="2" creationId="{BEA4FD99-0FB8-4922-91DB-61E5A1A4FC42}"/>
          </ac:spMkLst>
        </pc:spChg>
        <pc:spChg chg="mod">
          <ac:chgData name="Catherine Ruetschlin" userId="62040f39539d4870" providerId="LiveId" clId="{BDF1C149-02DC-43E6-8045-9DAAB514A8D3}" dt="2020-11-25T20:59:04.414" v="7840" actId="20577"/>
          <ac:spMkLst>
            <pc:docMk/>
            <pc:sldMk cId="3936481438" sldId="349"/>
            <ac:spMk id="3" creationId="{69CB6F46-7521-4ACB-B4FA-CDE1008626B0}"/>
          </ac:spMkLst>
        </pc:spChg>
        <pc:picChg chg="add mod">
          <ac:chgData name="Catherine Ruetschlin" userId="62040f39539d4870" providerId="LiveId" clId="{BDF1C149-02DC-43E6-8045-9DAAB514A8D3}" dt="2020-11-25T20:22:08.969" v="7301" actId="1076"/>
          <ac:picMkLst>
            <pc:docMk/>
            <pc:sldMk cId="3936481438" sldId="349"/>
            <ac:picMk id="5" creationId="{A3539BEF-474E-46EA-AA46-916801695488}"/>
          </ac:picMkLst>
        </pc:picChg>
      </pc:sldChg>
      <pc:sldChg chg="add del">
        <pc:chgData name="Catherine Ruetschlin" userId="62040f39539d4870" providerId="LiveId" clId="{BDF1C149-02DC-43E6-8045-9DAAB514A8D3}" dt="2020-11-25T20:07:04.440" v="6611" actId="2696"/>
        <pc:sldMkLst>
          <pc:docMk/>
          <pc:sldMk cId="1704404725" sldId="350"/>
        </pc:sldMkLst>
      </pc:sldChg>
      <pc:sldChg chg="addSp delSp modSp new mod">
        <pc:chgData name="Catherine Ruetschlin" userId="62040f39539d4870" providerId="LiveId" clId="{BDF1C149-02DC-43E6-8045-9DAAB514A8D3}" dt="2020-11-25T22:38:14.632" v="8637" actId="1076"/>
        <pc:sldMkLst>
          <pc:docMk/>
          <pc:sldMk cId="669405448" sldId="351"/>
        </pc:sldMkLst>
        <pc:spChg chg="mod">
          <ac:chgData name="Catherine Ruetschlin" userId="62040f39539d4870" providerId="LiveId" clId="{BDF1C149-02DC-43E6-8045-9DAAB514A8D3}" dt="2020-11-25T22:38:14.632" v="8637" actId="1076"/>
          <ac:spMkLst>
            <pc:docMk/>
            <pc:sldMk cId="669405448" sldId="351"/>
            <ac:spMk id="2" creationId="{8E8A93D7-1CF8-4B66-B5F5-9ACCDBDC83E1}"/>
          </ac:spMkLst>
        </pc:spChg>
        <pc:spChg chg="mod">
          <ac:chgData name="Catherine Ruetschlin" userId="62040f39539d4870" providerId="LiveId" clId="{BDF1C149-02DC-43E6-8045-9DAAB514A8D3}" dt="2020-11-25T20:27:33.299" v="7670" actId="14100"/>
          <ac:spMkLst>
            <pc:docMk/>
            <pc:sldMk cId="669405448" sldId="351"/>
            <ac:spMk id="3" creationId="{B7C31FAF-E291-4935-BDA0-4F89FC283201}"/>
          </ac:spMkLst>
        </pc:spChg>
        <pc:picChg chg="add del mod">
          <ac:chgData name="Catherine Ruetschlin" userId="62040f39539d4870" providerId="LiveId" clId="{BDF1C149-02DC-43E6-8045-9DAAB514A8D3}" dt="2020-11-25T20:15:51.960" v="6962" actId="478"/>
          <ac:picMkLst>
            <pc:docMk/>
            <pc:sldMk cId="669405448" sldId="351"/>
            <ac:picMk id="5" creationId="{48F2CE04-8411-4FE3-8962-33E4C152965F}"/>
          </ac:picMkLst>
        </pc:picChg>
        <pc:picChg chg="add mod">
          <ac:chgData name="Catherine Ruetschlin" userId="62040f39539d4870" providerId="LiveId" clId="{BDF1C149-02DC-43E6-8045-9DAAB514A8D3}" dt="2020-11-25T20:27:44.575" v="7674" actId="1076"/>
          <ac:picMkLst>
            <pc:docMk/>
            <pc:sldMk cId="669405448" sldId="351"/>
            <ac:picMk id="7" creationId="{821B0C96-6082-4BA8-B074-FCC33EED86E7}"/>
          </ac:picMkLst>
        </pc:picChg>
      </pc:sldChg>
      <pc:sldChg chg="modSp add del mod ord">
        <pc:chgData name="Catherine Ruetschlin" userId="62040f39539d4870" providerId="LiveId" clId="{BDF1C149-02DC-43E6-8045-9DAAB514A8D3}" dt="2020-11-25T22:38:53.684" v="8638" actId="2696"/>
        <pc:sldMkLst>
          <pc:docMk/>
          <pc:sldMk cId="3108068343" sldId="352"/>
        </pc:sldMkLst>
        <pc:spChg chg="mod">
          <ac:chgData name="Catherine Ruetschlin" userId="62040f39539d4870" providerId="LiveId" clId="{BDF1C149-02DC-43E6-8045-9DAAB514A8D3}" dt="2020-11-25T20:29:18.492" v="7690" actId="20577"/>
          <ac:spMkLst>
            <pc:docMk/>
            <pc:sldMk cId="3108068343" sldId="352"/>
            <ac:spMk id="3" creationId="{62A9AF5B-D81E-4C40-883A-79C5697D2AAE}"/>
          </ac:spMkLst>
        </pc:spChg>
      </pc:sldChg>
      <pc:sldChg chg="addSp delSp modSp new mod modClrScheme chgLayout">
        <pc:chgData name="Catherine Ruetschlin" userId="62040f39539d4870" providerId="LiveId" clId="{BDF1C149-02DC-43E6-8045-9DAAB514A8D3}" dt="2020-11-25T21:32:23.696" v="7900" actId="1076"/>
        <pc:sldMkLst>
          <pc:docMk/>
          <pc:sldMk cId="3957319665" sldId="353"/>
        </pc:sldMkLst>
        <pc:spChg chg="mod ord">
          <ac:chgData name="Catherine Ruetschlin" userId="62040f39539d4870" providerId="LiveId" clId="{BDF1C149-02DC-43E6-8045-9DAAB514A8D3}" dt="2020-11-25T20:31:21.513" v="7714" actId="700"/>
          <ac:spMkLst>
            <pc:docMk/>
            <pc:sldMk cId="3957319665" sldId="353"/>
            <ac:spMk id="2" creationId="{6CC9D7CB-1AAA-42F1-A042-615C4003658F}"/>
          </ac:spMkLst>
        </pc:spChg>
        <pc:spChg chg="del mod ord">
          <ac:chgData name="Catherine Ruetschlin" userId="62040f39539d4870" providerId="LiveId" clId="{BDF1C149-02DC-43E6-8045-9DAAB514A8D3}" dt="2020-11-25T20:31:21.513" v="7714" actId="700"/>
          <ac:spMkLst>
            <pc:docMk/>
            <pc:sldMk cId="3957319665" sldId="353"/>
            <ac:spMk id="3" creationId="{DC92B48D-2691-4B33-AFB7-954BC956C865}"/>
          </ac:spMkLst>
        </pc:spChg>
        <pc:spChg chg="del">
          <ac:chgData name="Catherine Ruetschlin" userId="62040f39539d4870" providerId="LiveId" clId="{BDF1C149-02DC-43E6-8045-9DAAB514A8D3}" dt="2020-11-25T20:31:21.513" v="7714" actId="700"/>
          <ac:spMkLst>
            <pc:docMk/>
            <pc:sldMk cId="3957319665" sldId="353"/>
            <ac:spMk id="4" creationId="{622ABF66-FE94-4408-B0BC-78C71C79DEF4}"/>
          </ac:spMkLst>
        </pc:spChg>
        <pc:spChg chg="add mod ord">
          <ac:chgData name="Catherine Ruetschlin" userId="62040f39539d4870" providerId="LiveId" clId="{BDF1C149-02DC-43E6-8045-9DAAB514A8D3}" dt="2020-11-25T21:32:23.696" v="7900" actId="1076"/>
          <ac:spMkLst>
            <pc:docMk/>
            <pc:sldMk cId="3957319665" sldId="353"/>
            <ac:spMk id="5" creationId="{E88282A3-659D-4F32-80A1-CB966DC5BF77}"/>
          </ac:spMkLst>
        </pc:spChg>
      </pc:sldChg>
      <pc:sldChg chg="modSp new mod">
        <pc:chgData name="Catherine Ruetschlin" userId="62040f39539d4870" providerId="LiveId" clId="{BDF1C149-02DC-43E6-8045-9DAAB514A8D3}" dt="2020-11-25T22:36:13.974" v="8636" actId="20577"/>
        <pc:sldMkLst>
          <pc:docMk/>
          <pc:sldMk cId="3539601680" sldId="354"/>
        </pc:sldMkLst>
        <pc:spChg chg="mod">
          <ac:chgData name="Catherine Ruetschlin" userId="62040f39539d4870" providerId="LiveId" clId="{BDF1C149-02DC-43E6-8045-9DAAB514A8D3}" dt="2020-11-25T22:23:46.136" v="7967" actId="122"/>
          <ac:spMkLst>
            <pc:docMk/>
            <pc:sldMk cId="3539601680" sldId="354"/>
            <ac:spMk id="2" creationId="{2CB1503B-E010-4E8F-B153-494207B111CF}"/>
          </ac:spMkLst>
        </pc:spChg>
        <pc:spChg chg="mod">
          <ac:chgData name="Catherine Ruetschlin" userId="62040f39539d4870" providerId="LiveId" clId="{BDF1C149-02DC-43E6-8045-9DAAB514A8D3}" dt="2020-11-25T22:36:13.974" v="8636" actId="20577"/>
          <ac:spMkLst>
            <pc:docMk/>
            <pc:sldMk cId="3539601680" sldId="354"/>
            <ac:spMk id="3" creationId="{80809421-7B2E-4E6A-8BA1-8A0E8602C9E9}"/>
          </ac:spMkLst>
        </pc:spChg>
      </pc:sldChg>
      <pc:sldChg chg="add ord">
        <pc:chgData name="Catherine Ruetschlin" userId="62040f39539d4870" providerId="LiveId" clId="{BDF1C149-02DC-43E6-8045-9DAAB514A8D3}" dt="2020-11-25T22:50:16.201" v="8641"/>
        <pc:sldMkLst>
          <pc:docMk/>
          <pc:sldMk cId="1303374996" sldId="355"/>
        </pc:sldMkLst>
      </pc:sldChg>
      <pc:sldMasterChg chg="del delSldLayout">
        <pc:chgData name="Catherine Ruetschlin" userId="62040f39539d4870" providerId="LiveId" clId="{BDF1C149-02DC-43E6-8045-9DAAB514A8D3}" dt="2020-11-25T22:38:53.684" v="8638" actId="2696"/>
        <pc:sldMasterMkLst>
          <pc:docMk/>
          <pc:sldMasterMk cId="2660125944" sldId="2147483735"/>
        </pc:sldMasterMkLst>
        <pc:sldLayoutChg chg="del">
          <pc:chgData name="Catherine Ruetschlin" userId="62040f39539d4870" providerId="LiveId" clId="{BDF1C149-02DC-43E6-8045-9DAAB514A8D3}" dt="2020-11-25T22:38:53.684" v="8638" actId="2696"/>
          <pc:sldLayoutMkLst>
            <pc:docMk/>
            <pc:sldMasterMk cId="2660125944" sldId="2147483735"/>
            <pc:sldLayoutMk cId="2733745723" sldId="2147483736"/>
          </pc:sldLayoutMkLst>
        </pc:sldLayoutChg>
        <pc:sldLayoutChg chg="del">
          <pc:chgData name="Catherine Ruetschlin" userId="62040f39539d4870" providerId="LiveId" clId="{BDF1C149-02DC-43E6-8045-9DAAB514A8D3}" dt="2020-11-25T22:38:53.684" v="8638" actId="2696"/>
          <pc:sldLayoutMkLst>
            <pc:docMk/>
            <pc:sldMasterMk cId="2660125944" sldId="2147483735"/>
            <pc:sldLayoutMk cId="1937017445" sldId="2147483737"/>
          </pc:sldLayoutMkLst>
        </pc:sldLayoutChg>
        <pc:sldLayoutChg chg="del">
          <pc:chgData name="Catherine Ruetschlin" userId="62040f39539d4870" providerId="LiveId" clId="{BDF1C149-02DC-43E6-8045-9DAAB514A8D3}" dt="2020-11-25T22:38:53.684" v="8638" actId="2696"/>
          <pc:sldLayoutMkLst>
            <pc:docMk/>
            <pc:sldMasterMk cId="2660125944" sldId="2147483735"/>
            <pc:sldLayoutMk cId="2472577507" sldId="2147483738"/>
          </pc:sldLayoutMkLst>
        </pc:sldLayoutChg>
        <pc:sldLayoutChg chg="del">
          <pc:chgData name="Catherine Ruetschlin" userId="62040f39539d4870" providerId="LiveId" clId="{BDF1C149-02DC-43E6-8045-9DAAB514A8D3}" dt="2020-11-25T22:38:53.684" v="8638" actId="2696"/>
          <pc:sldLayoutMkLst>
            <pc:docMk/>
            <pc:sldMasterMk cId="2660125944" sldId="2147483735"/>
            <pc:sldLayoutMk cId="2129942661" sldId="2147483739"/>
          </pc:sldLayoutMkLst>
        </pc:sldLayoutChg>
        <pc:sldLayoutChg chg="del">
          <pc:chgData name="Catherine Ruetschlin" userId="62040f39539d4870" providerId="LiveId" clId="{BDF1C149-02DC-43E6-8045-9DAAB514A8D3}" dt="2020-11-25T22:38:53.684" v="8638" actId="2696"/>
          <pc:sldLayoutMkLst>
            <pc:docMk/>
            <pc:sldMasterMk cId="2660125944" sldId="2147483735"/>
            <pc:sldLayoutMk cId="2636768867" sldId="2147483740"/>
          </pc:sldLayoutMkLst>
        </pc:sldLayoutChg>
        <pc:sldLayoutChg chg="del">
          <pc:chgData name="Catherine Ruetschlin" userId="62040f39539d4870" providerId="LiveId" clId="{BDF1C149-02DC-43E6-8045-9DAAB514A8D3}" dt="2020-11-25T22:38:53.684" v="8638" actId="2696"/>
          <pc:sldLayoutMkLst>
            <pc:docMk/>
            <pc:sldMasterMk cId="2660125944" sldId="2147483735"/>
            <pc:sldLayoutMk cId="797379810" sldId="2147483741"/>
          </pc:sldLayoutMkLst>
        </pc:sldLayoutChg>
        <pc:sldLayoutChg chg="del">
          <pc:chgData name="Catherine Ruetschlin" userId="62040f39539d4870" providerId="LiveId" clId="{BDF1C149-02DC-43E6-8045-9DAAB514A8D3}" dt="2020-11-25T22:38:53.684" v="8638" actId="2696"/>
          <pc:sldLayoutMkLst>
            <pc:docMk/>
            <pc:sldMasterMk cId="2660125944" sldId="2147483735"/>
            <pc:sldLayoutMk cId="251542210" sldId="2147483742"/>
          </pc:sldLayoutMkLst>
        </pc:sldLayoutChg>
        <pc:sldLayoutChg chg="del">
          <pc:chgData name="Catherine Ruetschlin" userId="62040f39539d4870" providerId="LiveId" clId="{BDF1C149-02DC-43E6-8045-9DAAB514A8D3}" dt="2020-11-25T22:38:53.684" v="8638" actId="2696"/>
          <pc:sldLayoutMkLst>
            <pc:docMk/>
            <pc:sldMasterMk cId="2660125944" sldId="2147483735"/>
            <pc:sldLayoutMk cId="593609851" sldId="2147483743"/>
          </pc:sldLayoutMkLst>
        </pc:sldLayoutChg>
        <pc:sldLayoutChg chg="del">
          <pc:chgData name="Catherine Ruetschlin" userId="62040f39539d4870" providerId="LiveId" clId="{BDF1C149-02DC-43E6-8045-9DAAB514A8D3}" dt="2020-11-25T22:38:53.684" v="8638" actId="2696"/>
          <pc:sldLayoutMkLst>
            <pc:docMk/>
            <pc:sldMasterMk cId="2660125944" sldId="2147483735"/>
            <pc:sldLayoutMk cId="777369556" sldId="2147483744"/>
          </pc:sldLayoutMkLst>
        </pc:sldLayoutChg>
        <pc:sldLayoutChg chg="del">
          <pc:chgData name="Catherine Ruetschlin" userId="62040f39539d4870" providerId="LiveId" clId="{BDF1C149-02DC-43E6-8045-9DAAB514A8D3}" dt="2020-11-25T22:38:53.684" v="8638" actId="2696"/>
          <pc:sldLayoutMkLst>
            <pc:docMk/>
            <pc:sldMasterMk cId="2660125944" sldId="2147483735"/>
            <pc:sldLayoutMk cId="817127532" sldId="2147483745"/>
          </pc:sldLayoutMkLst>
        </pc:sldLayoutChg>
        <pc:sldLayoutChg chg="del">
          <pc:chgData name="Catherine Ruetschlin" userId="62040f39539d4870" providerId="LiveId" clId="{BDF1C149-02DC-43E6-8045-9DAAB514A8D3}" dt="2020-11-25T22:38:53.684" v="8638" actId="2696"/>
          <pc:sldLayoutMkLst>
            <pc:docMk/>
            <pc:sldMasterMk cId="2660125944" sldId="2147483735"/>
            <pc:sldLayoutMk cId="2653694720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Ratio of Black/White Unemployment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'[UE by race and ethnicity.xls]Sheet7'!$F$3</c:f>
              <c:strCache>
                <c:ptCount val="1"/>
                <c:pt idx="0">
                  <c:v>Black/White UE all workers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'[UE by race and ethnicity.xls]Sheet7'!$A$4:$A$51</c:f>
              <c:numCache>
                <c:formatCode>General</c:formatCode>
                <c:ptCount val="48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  <c:pt idx="46">
                  <c:v>2018</c:v>
                </c:pt>
                <c:pt idx="47">
                  <c:v>2019</c:v>
                </c:pt>
              </c:numCache>
            </c:numRef>
          </c:xVal>
          <c:yVal>
            <c:numRef>
              <c:f>'[UE by race and ethnicity.xls]Sheet7'!$F$4:$F$51</c:f>
              <c:numCache>
                <c:formatCode>0.0</c:formatCode>
                <c:ptCount val="48"/>
                <c:pt idx="0">
                  <c:v>2.0392156862745101</c:v>
                </c:pt>
                <c:pt idx="1">
                  <c:v>2.1860465116279073</c:v>
                </c:pt>
                <c:pt idx="2">
                  <c:v>2.1</c:v>
                </c:pt>
                <c:pt idx="3">
                  <c:v>1.8974358974358976</c:v>
                </c:pt>
                <c:pt idx="4">
                  <c:v>2</c:v>
                </c:pt>
                <c:pt idx="5">
                  <c:v>2.258064516129032</c:v>
                </c:pt>
                <c:pt idx="6">
                  <c:v>2.4615384615384617</c:v>
                </c:pt>
                <c:pt idx="7">
                  <c:v>2.4117647058823533</c:v>
                </c:pt>
                <c:pt idx="8">
                  <c:v>2.2698412698412702</c:v>
                </c:pt>
                <c:pt idx="9">
                  <c:v>2.3283582089552239</c:v>
                </c:pt>
                <c:pt idx="10">
                  <c:v>2.1976744186046511</c:v>
                </c:pt>
                <c:pt idx="11">
                  <c:v>2.3214285714285712</c:v>
                </c:pt>
                <c:pt idx="12">
                  <c:v>2.4461538461538463</c:v>
                </c:pt>
                <c:pt idx="13">
                  <c:v>2.435483870967742</c:v>
                </c:pt>
                <c:pt idx="14">
                  <c:v>2.4166666666666665</c:v>
                </c:pt>
                <c:pt idx="15">
                  <c:v>2.4528301886792452</c:v>
                </c:pt>
                <c:pt idx="16">
                  <c:v>2.4893617021276593</c:v>
                </c:pt>
                <c:pt idx="17">
                  <c:v>2.5333333333333332</c:v>
                </c:pt>
                <c:pt idx="18">
                  <c:v>2.375</c:v>
                </c:pt>
                <c:pt idx="19">
                  <c:v>2.0491803278688527</c:v>
                </c:pt>
                <c:pt idx="20">
                  <c:v>2.1515151515151514</c:v>
                </c:pt>
                <c:pt idx="21">
                  <c:v>2.1311475409836067</c:v>
                </c:pt>
                <c:pt idx="22">
                  <c:v>2.1698113207547172</c:v>
                </c:pt>
                <c:pt idx="23">
                  <c:v>2.1224489795918369</c:v>
                </c:pt>
                <c:pt idx="24">
                  <c:v>2.2340425531914891</c:v>
                </c:pt>
                <c:pt idx="25">
                  <c:v>2.3809523809523809</c:v>
                </c:pt>
                <c:pt idx="26">
                  <c:v>2.2820512820512824</c:v>
                </c:pt>
                <c:pt idx="27">
                  <c:v>2.1621621621621618</c:v>
                </c:pt>
                <c:pt idx="28">
                  <c:v>2.1714285714285713</c:v>
                </c:pt>
                <c:pt idx="29">
                  <c:v>2.0476190476190474</c:v>
                </c:pt>
                <c:pt idx="30">
                  <c:v>2</c:v>
                </c:pt>
                <c:pt idx="31">
                  <c:v>2.0769230769230771</c:v>
                </c:pt>
                <c:pt idx="32">
                  <c:v>2.166666666666667</c:v>
                </c:pt>
                <c:pt idx="33">
                  <c:v>2.2727272727272725</c:v>
                </c:pt>
                <c:pt idx="34">
                  <c:v>2.2250000000000001</c:v>
                </c:pt>
                <c:pt idx="35">
                  <c:v>2.0243902439024395</c:v>
                </c:pt>
                <c:pt idx="36">
                  <c:v>1.9423076923076921</c:v>
                </c:pt>
                <c:pt idx="37">
                  <c:v>1.7411764705882353</c:v>
                </c:pt>
                <c:pt idx="38">
                  <c:v>1.8390804597701151</c:v>
                </c:pt>
                <c:pt idx="39">
                  <c:v>2</c:v>
                </c:pt>
                <c:pt idx="40">
                  <c:v>1.9166666666666667</c:v>
                </c:pt>
                <c:pt idx="41">
                  <c:v>2.0153846153846153</c:v>
                </c:pt>
                <c:pt idx="42">
                  <c:v>2.1320754716981134</c:v>
                </c:pt>
                <c:pt idx="43">
                  <c:v>2.0869565217391304</c:v>
                </c:pt>
                <c:pt idx="44">
                  <c:v>1.9534883720930234</c:v>
                </c:pt>
                <c:pt idx="45">
                  <c:v>1.9736842105263159</c:v>
                </c:pt>
                <c:pt idx="46">
                  <c:v>1.8571428571428572</c:v>
                </c:pt>
                <c:pt idx="47">
                  <c:v>1.8484848484848484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CD-47EB-B6DE-E1EC6B16F32E}"/>
            </c:ext>
          </c:extLst>
        </c:ser>
        <c:ser>
          <c:idx val="1"/>
          <c:order val="1"/>
          <c:tx>
            <c:strRef>
              <c:f>'[UE by race and ethnicity.xls]Sheet7'!$G$3</c:f>
              <c:strCache>
                <c:ptCount val="1"/>
                <c:pt idx="0">
                  <c:v>Black/White UE workers with a BA or more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'[UE by race and ethnicity.xls]Sheet7'!$A$24:$A$51</c:f>
              <c:numCache>
                <c:formatCode>General</c:formatCode>
                <c:ptCount val="28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</c:numCache>
            </c:numRef>
          </c:xVal>
          <c:yVal>
            <c:numRef>
              <c:f>'[UE by race and ethnicity.xls]Sheet7'!$G$24:$G$51</c:f>
              <c:numCache>
                <c:formatCode>0.0</c:formatCode>
                <c:ptCount val="28"/>
                <c:pt idx="0">
                  <c:v>1.4613259668508289</c:v>
                </c:pt>
                <c:pt idx="1">
                  <c:v>1.374251497005988</c:v>
                </c:pt>
                <c:pt idx="2">
                  <c:v>1.4329896907216495</c:v>
                </c:pt>
                <c:pt idx="3">
                  <c:v>1.3687943262411348</c:v>
                </c:pt>
                <c:pt idx="4">
                  <c:v>1.4392156862745102</c:v>
                </c:pt>
                <c:pt idx="5">
                  <c:v>1.9729729729729726</c:v>
                </c:pt>
                <c:pt idx="6">
                  <c:v>1.7788944723618088</c:v>
                </c:pt>
                <c:pt idx="7">
                  <c:v>1.5679611650485437</c:v>
                </c:pt>
                <c:pt idx="8">
                  <c:v>1.5473684210526317</c:v>
                </c:pt>
                <c:pt idx="9">
                  <c:v>1.28968253968254</c:v>
                </c:pt>
                <c:pt idx="10">
                  <c:v>1.5446153846153847</c:v>
                </c:pt>
                <c:pt idx="11">
                  <c:v>1.6083086053412468</c:v>
                </c:pt>
                <c:pt idx="12">
                  <c:v>1.6764705882352944</c:v>
                </c:pt>
                <c:pt idx="13">
                  <c:v>1.6186770428015562</c:v>
                </c:pt>
                <c:pt idx="14">
                  <c:v>1.3966244725738395</c:v>
                </c:pt>
                <c:pt idx="15">
                  <c:v>1.5982142857142863</c:v>
                </c:pt>
                <c:pt idx="16">
                  <c:v>1.6585365853658538</c:v>
                </c:pt>
                <c:pt idx="17">
                  <c:v>1.7322834645669294</c:v>
                </c:pt>
                <c:pt idx="18">
                  <c:v>1.8443579766536964</c:v>
                </c:pt>
                <c:pt idx="19">
                  <c:v>1.7944915254237288</c:v>
                </c:pt>
                <c:pt idx="20">
                  <c:v>1.6919642857142863</c:v>
                </c:pt>
                <c:pt idx="21">
                  <c:v>1.631325301204819</c:v>
                </c:pt>
                <c:pt idx="22">
                  <c:v>1.8046647230320696</c:v>
                </c:pt>
                <c:pt idx="23">
                  <c:v>1.6701754385964913</c:v>
                </c:pt>
                <c:pt idx="24">
                  <c:v>1.5899280575539567</c:v>
                </c:pt>
                <c:pt idx="25">
                  <c:v>1.7419354838709675</c:v>
                </c:pt>
                <c:pt idx="26">
                  <c:v>1.4526748971193417</c:v>
                </c:pt>
                <c:pt idx="27">
                  <c:v>1.4382978723404252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2CD-47EB-B6DE-E1EC6B16F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1559456"/>
        <c:axId val="1752483440"/>
      </c:scatterChart>
      <c:valAx>
        <c:axId val="1871559456"/>
        <c:scaling>
          <c:orientation val="minMax"/>
          <c:max val="2020"/>
          <c:min val="19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483440"/>
        <c:crosses val="autoZero"/>
        <c:crossBetween val="midCat"/>
      </c:valAx>
      <c:valAx>
        <c:axId val="175248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559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50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3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8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8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5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8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2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8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4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2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harvard.edu/files/bonikowski/files/pager-western-bonikowski-discrimination-in-a-low-wage-labor-market.pdf" TargetMode="External"/><Relationship Id="rId2" Type="http://schemas.openxmlformats.org/officeDocument/2006/relationships/hyperlink" Target="https://www.aeaweb.org/articles?id=10.1257/000282804200256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ber.org/system/files/working_papers/w21913/w21913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bsf.org/economic-research/files/el2017-26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rbsf.org/economic-research/files/el2017-26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33C3-B890-48A4-A55E-D32F21102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Labor market Discrimination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9AF5B-D81E-4C40-883A-79C5697D2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6078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Labor Market Disparities by Gender and Race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Econ 3100-090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Catherine Ruetschlin, PhD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Source: Ehrenberg &amp; Smith, Chapter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1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D5E5-6038-4E63-87DE-D8095192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Black/White Employment Gap</a:t>
            </a:r>
            <a:br>
              <a:rPr lang="en-US" dirty="0"/>
            </a:br>
            <a:r>
              <a:rPr lang="en-US" sz="1800" dirty="0"/>
              <a:t>Source: Bureau of Labor Statistics Current Population Survey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755046-9789-4D2F-BCFA-BC861348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098572" cy="4191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For both men and women, the unemployment rate among Black workers is approximately twice that among whites.</a:t>
            </a:r>
          </a:p>
          <a:p>
            <a:pPr algn="just"/>
            <a:r>
              <a:rPr lang="en-US" dirty="0"/>
              <a:t>Black workers suffer disproportionately in a recession despite the apparent constancy of the black/white ratio of unemployment rates.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Black employment-population ratio is lower due to unemployment rates and labor force participation ratios. </a:t>
            </a:r>
          </a:p>
          <a:p>
            <a:pPr lvl="1" algn="just"/>
            <a:r>
              <a:rPr lang="en-US" dirty="0"/>
              <a:t>Black women have had higher LFPR than white women since 1970.</a:t>
            </a:r>
          </a:p>
          <a:p>
            <a:pPr lvl="1" algn="just"/>
            <a:r>
              <a:rPr lang="en-US" dirty="0"/>
              <a:t>Black men have had consistently lower LFPR than white men.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7C69726-0821-4DD7-910B-9EEB3D975C2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3525517"/>
              </p:ext>
            </p:extLst>
          </p:nvPr>
        </p:nvGraphicFramePr>
        <p:xfrm>
          <a:off x="727970" y="1889126"/>
          <a:ext cx="5169594" cy="4190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81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D7CB-1AAA-42F1-A042-615C4003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“Are Emily and Greg More Employable than Lakisha and Jamal?”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  <a:hlinkClick r:id="rId2"/>
              </a:rPr>
              <a:t>Marianne Bertrand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  <a:hlinkClick r:id="rId2"/>
              </a:rPr>
              <a:t>Sendhil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  <a:hlinkClick r:id="rId2"/>
              </a:rPr>
              <a:t> Mullainathan,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  <a:hlinkClick r:id="rId2"/>
              </a:rPr>
              <a:t>AMERICAN ECONOMIC REVIEW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  <a:hlinkClick r:id="rId2"/>
              </a:rPr>
              <a:t>, Vol. 94, NO. 4, SEPTEMBER 2004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82A3-659D-4F32-80A1-CB966DC5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r>
              <a:rPr lang="en-US" dirty="0"/>
              <a:t>Field experiments in labor markets reveal that discrimination is still prevalent across industries and occupations. 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Bertrand and </a:t>
            </a:r>
            <a:r>
              <a:rPr lang="en-US" dirty="0" err="1"/>
              <a:t>Sendhil</a:t>
            </a:r>
            <a:r>
              <a:rPr lang="en-US" dirty="0"/>
              <a:t> send fictitious résumés to job ads, distinguished by ‘white-sounding’ and ‘Black-sounding’ names in 2000 and 2001. </a:t>
            </a:r>
          </a:p>
          <a:p>
            <a:pPr lvl="1" algn="just"/>
            <a:r>
              <a:rPr lang="en-US" dirty="0"/>
              <a:t>White names receive 50 percent more callbacks for interviews. </a:t>
            </a:r>
          </a:p>
          <a:p>
            <a:pPr lvl="1" algn="just"/>
            <a:r>
              <a:rPr lang="en-US" dirty="0"/>
              <a:t>The gap in callbacks widens as resume quality improves.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hlinkClick r:id="rId3"/>
              </a:rPr>
              <a:t>Discrimination in a Low-Wage Labor Market: A Field Experiment, Pager, Western, and </a:t>
            </a:r>
            <a:r>
              <a:rPr lang="en-US" dirty="0" err="1">
                <a:hlinkClick r:id="rId3"/>
              </a:rPr>
              <a:t>Bonikowski</a:t>
            </a:r>
            <a:r>
              <a:rPr lang="en-US" dirty="0">
                <a:hlinkClick r:id="rId3"/>
              </a:rPr>
              <a:t> (2009) </a:t>
            </a:r>
            <a:endParaRPr lang="en-US" dirty="0"/>
          </a:p>
          <a:p>
            <a:pPr lvl="1" algn="just"/>
            <a:r>
              <a:rPr lang="en-US" dirty="0"/>
              <a:t>Black, white, and Latino job applicants matched by demographics, résumés, and interpersonal skills apply for entry-level jobs in 2004 </a:t>
            </a:r>
          </a:p>
          <a:p>
            <a:pPr lvl="1" algn="just"/>
            <a:r>
              <a:rPr lang="en-US" dirty="0"/>
              <a:t>Black applicants were half as likely as equally qualified whites to receive a callback or job offer. </a:t>
            </a:r>
          </a:p>
          <a:p>
            <a:pPr lvl="1" algn="just"/>
            <a:r>
              <a:rPr lang="en-US" dirty="0"/>
              <a:t>Black and Latino applicants with clean backgrounds fared no better than white applicants just released from prison. </a:t>
            </a:r>
          </a:p>
        </p:txBody>
      </p:sp>
    </p:spTree>
    <p:extLst>
      <p:ext uri="{BB962C8B-B14F-4D97-AF65-F5344CB8AC3E}">
        <p14:creationId xmlns:p14="http://schemas.microsoft.com/office/powerpoint/2010/main" val="395731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33C3-B890-48A4-A55E-D32F21102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Labor market Discrimination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9AF5B-D81E-4C40-883A-79C5697D2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6078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Labor Market Disparities by Gender and Race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Econ 3100-090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Catherine Ruetschlin, PhD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Source: Ehrenberg &amp; Smith, Chapter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7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6DDE-E8B5-4F07-8A1B-8380155D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Labor Market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8535-AC92-4847-AEE7-D54F5518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100" b="1" dirty="0">
                <a:solidFill>
                  <a:srgbClr val="00B050"/>
                </a:solidFill>
              </a:rPr>
              <a:t>Labor market discrimination</a:t>
            </a:r>
            <a:r>
              <a:rPr lang="en-US" sz="2100" dirty="0"/>
              <a:t>: workers with identical productive characteristics are treated differently due to demographic identity</a:t>
            </a:r>
          </a:p>
          <a:p>
            <a:pPr lvl="1" algn="just"/>
            <a:r>
              <a:rPr lang="en-US" sz="1900" dirty="0"/>
              <a:t>Pre-market differences: differences in productive capabilities</a:t>
            </a:r>
          </a:p>
          <a:p>
            <a:pPr lvl="2" algn="just"/>
            <a:r>
              <a:rPr lang="en-US" sz="1700" dirty="0"/>
              <a:t>May be the result of pre-market discrimination or individual choices</a:t>
            </a:r>
          </a:p>
          <a:p>
            <a:pPr lvl="2" algn="just"/>
            <a:r>
              <a:rPr lang="en-US" sz="1700" dirty="0"/>
              <a:t>Not considered labor market discrimination</a:t>
            </a:r>
          </a:p>
          <a:p>
            <a:pPr lvl="1" algn="just"/>
            <a:r>
              <a:rPr lang="en-US" sz="1900" dirty="0"/>
              <a:t>Both labor market discrimination and pre-market differences are sources of unequal outcomes</a:t>
            </a:r>
          </a:p>
          <a:p>
            <a:pPr algn="just">
              <a:spcAft>
                <a:spcPts val="600"/>
              </a:spcAft>
            </a:pPr>
            <a:r>
              <a:rPr lang="en-US" sz="2100" dirty="0"/>
              <a:t>Two measured types of discrimination are</a:t>
            </a:r>
          </a:p>
          <a:p>
            <a:pPr lvl="1" algn="just"/>
            <a:r>
              <a:rPr lang="en-US" sz="1900" b="1" dirty="0">
                <a:solidFill>
                  <a:srgbClr val="00B050"/>
                </a:solidFill>
              </a:rPr>
              <a:t>Wage discrimination</a:t>
            </a:r>
            <a:r>
              <a:rPr lang="en-US" sz="1900" dirty="0"/>
              <a:t>: paying equally productive workers different wages for the same work</a:t>
            </a:r>
          </a:p>
          <a:p>
            <a:pPr lvl="1" algn="just"/>
            <a:r>
              <a:rPr lang="en-US" sz="1900" b="1" dirty="0">
                <a:solidFill>
                  <a:srgbClr val="00B050"/>
                </a:solidFill>
              </a:rPr>
              <a:t>Occupational discrimination</a:t>
            </a:r>
            <a:r>
              <a:rPr lang="en-US" sz="1900" dirty="0"/>
              <a:t>: segregating equally productive workers into different jobs based on perceived demographic characteristics (sometimes called </a:t>
            </a:r>
            <a:r>
              <a:rPr lang="en-US" sz="1900" i="1" dirty="0">
                <a:solidFill>
                  <a:srgbClr val="00B050"/>
                </a:solidFill>
              </a:rPr>
              <a:t>opportunity hoarding</a:t>
            </a:r>
            <a:r>
              <a:rPr lang="en-US" sz="1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25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B388-ECF0-42CE-B2DF-0F5DCFB2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Occupational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3BB8-2C9A-4E01-9CEB-E854ED47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000" dirty="0"/>
              <a:t>Occupational Discrimination</a:t>
            </a:r>
          </a:p>
          <a:p>
            <a:pPr lvl="1" algn="just"/>
            <a:r>
              <a:rPr lang="en-US" dirty="0"/>
              <a:t>With respect to gender, occupational segregation is reflected when there are female-dominated occupations and male-dominated ones.</a:t>
            </a:r>
          </a:p>
          <a:p>
            <a:pPr lvl="1" algn="just"/>
            <a:r>
              <a:rPr lang="en-US" dirty="0"/>
              <a:t>Discrimination occurs when occupational choices are directly limited or if they are influenced by lower payoffs to given human capital characteristics.</a:t>
            </a:r>
          </a:p>
          <a:p>
            <a:pPr lvl="1" algn="just"/>
            <a:r>
              <a:rPr lang="en-US" dirty="0"/>
              <a:t>Some gender segregation is the result of pre-market differences or preferences.</a:t>
            </a:r>
          </a:p>
          <a:p>
            <a:r>
              <a:rPr lang="en-US" dirty="0"/>
              <a:t>Occupational segregation by gender: about 50 percent of workers would have to change jobs to achieve equal representation</a:t>
            </a:r>
          </a:p>
          <a:p>
            <a:r>
              <a:rPr lang="en-US" dirty="0"/>
              <a:t>Black/White occupational segregation: about 25 percent of workers would have to change jobs to achieve equal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943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4E344-2DAB-428A-BE34-FB0B0504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6" y="539318"/>
            <a:ext cx="10228407" cy="1356360"/>
          </a:xfrm>
        </p:spPr>
        <p:txBody>
          <a:bodyPr/>
          <a:lstStyle/>
          <a:p>
            <a:pPr algn="ctr"/>
            <a:r>
              <a:rPr lang="en-US" dirty="0"/>
              <a:t>Gender Wage Gap, 1955-2014</a:t>
            </a:r>
            <a:br>
              <a:rPr lang="en-US" dirty="0"/>
            </a:br>
            <a:r>
              <a:rPr lang="en-US" sz="1400" dirty="0"/>
              <a:t>Francine </a:t>
            </a:r>
            <a:r>
              <a:rPr lang="en-US" sz="1400" dirty="0" err="1"/>
              <a:t>Blau</a:t>
            </a:r>
            <a:r>
              <a:rPr lang="en-US" sz="1400" dirty="0"/>
              <a:t> and Lawrence Kahn, “The Gender Wage Gap: Extent, Trends, and Explanations” </a:t>
            </a:r>
            <a:r>
              <a:rPr lang="en-US" sz="1400" dirty="0">
                <a:hlinkClick r:id="rId2"/>
              </a:rPr>
              <a:t>NBER Working Paper #21913</a:t>
            </a:r>
            <a:r>
              <a:rPr lang="en-US" sz="1400" dirty="0"/>
              <a:t>, January 2016</a:t>
            </a:r>
            <a:endParaRPr lang="en-US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3611CB47-384B-4BEF-A9A3-FF6A1CD9B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2714" y="2166150"/>
            <a:ext cx="5501215" cy="40822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EEC1A-40AC-4BB5-9C09-20DE5E68E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8073" y="2166150"/>
            <a:ext cx="4975704" cy="4082249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gender wage gap </a:t>
            </a:r>
            <a:r>
              <a:rPr lang="en-US" dirty="0"/>
              <a:t>is the ratio of female earnings to male earnings</a:t>
            </a:r>
          </a:p>
          <a:p>
            <a:pPr lvl="1" algn="just"/>
            <a:r>
              <a:rPr lang="en-US" dirty="0"/>
              <a:t>In 2014 earnings of full-time working women were 79 to 83 percent of those of men, compared to about 60 percent in 1980.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Women’s relative wage began to rise sharply in the 1980s with a slower rise thereafter</a:t>
            </a:r>
          </a:p>
          <a:p>
            <a:pPr lvl="1" algn="just"/>
            <a:r>
              <a:rPr lang="en-US" dirty="0"/>
              <a:t>The gender pay gap closed more substantially at bottom (10</a:t>
            </a:r>
            <a:r>
              <a:rPr lang="en-US" baseline="30000" dirty="0"/>
              <a:t>th</a:t>
            </a:r>
            <a:r>
              <a:rPr lang="en-US" dirty="0"/>
              <a:t> percentile) and middle (50</a:t>
            </a:r>
            <a:r>
              <a:rPr lang="en-US" baseline="30000" dirty="0"/>
              <a:t>th</a:t>
            </a:r>
            <a:r>
              <a:rPr lang="en-US" dirty="0"/>
              <a:t> percentile) than the top (90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</p:spTree>
    <p:extLst>
      <p:ext uri="{BB962C8B-B14F-4D97-AF65-F5344CB8AC3E}">
        <p14:creationId xmlns:p14="http://schemas.microsoft.com/office/powerpoint/2010/main" val="311658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859F-D8B4-4F86-886D-E8F232AF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Explaining the gender wage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0BAD-7422-47F1-A09D-F7672FE61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Explanations of the wage gap are tested by measuring two broad components of the gap</a:t>
            </a:r>
          </a:p>
          <a:p>
            <a:pPr lvl="1"/>
            <a:r>
              <a:rPr lang="en-US" dirty="0"/>
              <a:t>Differences in group characteristics that lead to wage differentials</a:t>
            </a:r>
          </a:p>
          <a:p>
            <a:pPr lvl="2"/>
            <a:r>
              <a:rPr lang="en-US" dirty="0"/>
              <a:t>The “explained” portion</a:t>
            </a:r>
          </a:p>
          <a:p>
            <a:pPr lvl="1"/>
            <a:r>
              <a:rPr lang="en-US" dirty="0"/>
              <a:t>Differences in the return (wage paid) to individuals with identical characteristics </a:t>
            </a:r>
          </a:p>
          <a:p>
            <a:pPr lvl="2"/>
            <a:r>
              <a:rPr lang="en-US" dirty="0"/>
              <a:t>The “unexplained” portion</a:t>
            </a:r>
          </a:p>
          <a:p>
            <a:pPr lvl="2"/>
            <a:r>
              <a:rPr lang="en-US" dirty="0"/>
              <a:t>May be due to labor market discrimination or unobserved productivity characteristics</a:t>
            </a:r>
          </a:p>
          <a:p>
            <a:r>
              <a:rPr lang="en-US" dirty="0"/>
              <a:t>If differences in group characteristics such as education, experience, and occupation are caused by discrimination, the model may understate the effects of discrimination. </a:t>
            </a:r>
          </a:p>
        </p:txBody>
      </p:sp>
    </p:spTree>
    <p:extLst>
      <p:ext uri="{BB962C8B-B14F-4D97-AF65-F5344CB8AC3E}">
        <p14:creationId xmlns:p14="http://schemas.microsoft.com/office/powerpoint/2010/main" val="381476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DD82-3AAE-47A3-9674-4948F54C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45807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Explanatory Variables: Gender Wage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A51A-6EC9-4939-B0CC-B9CB8BBC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2167"/>
            <a:ext cx="9872871" cy="453648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</a:pPr>
            <a:r>
              <a:rPr lang="en-US" dirty="0"/>
              <a:t>Education</a:t>
            </a:r>
          </a:p>
          <a:p>
            <a:pPr lvl="1"/>
            <a:r>
              <a:rPr lang="en-US" dirty="0"/>
              <a:t>Cannot explain any portion of the gender wage gap today</a:t>
            </a:r>
          </a:p>
          <a:p>
            <a:pPr lvl="1"/>
            <a:r>
              <a:rPr lang="en-US" dirty="0"/>
              <a:t>Women are more likely than men to have a BA or more education today</a:t>
            </a:r>
          </a:p>
          <a:p>
            <a:pPr>
              <a:spcAft>
                <a:spcPts val="200"/>
              </a:spcAft>
            </a:pPr>
            <a:r>
              <a:rPr lang="en-US" dirty="0"/>
              <a:t>Experience</a:t>
            </a:r>
          </a:p>
          <a:p>
            <a:pPr lvl="1"/>
            <a:r>
              <a:rPr lang="en-US" dirty="0"/>
              <a:t>Contributes about 14 percent of the gap in 2014</a:t>
            </a:r>
          </a:p>
          <a:p>
            <a:pPr lvl="1"/>
            <a:r>
              <a:rPr lang="en-US" dirty="0"/>
              <a:t>In 1981, men had nearly 7 more years of full-time labor market experience on average than women. By 2011, the gap was only 1.4 years</a:t>
            </a:r>
          </a:p>
          <a:p>
            <a:pPr>
              <a:spcAft>
                <a:spcPts val="200"/>
              </a:spcAft>
            </a:pPr>
            <a:r>
              <a:rPr lang="en-US" dirty="0"/>
              <a:t>Occupation and Industry</a:t>
            </a:r>
          </a:p>
          <a:p>
            <a:pPr lvl="1"/>
            <a:r>
              <a:rPr lang="en-US" dirty="0"/>
              <a:t>Contributes 51 percent of the gap in 2014</a:t>
            </a:r>
          </a:p>
          <a:p>
            <a:pPr lvl="1"/>
            <a:r>
              <a:rPr lang="en-US" dirty="0"/>
              <a:t>Despite increasing female representation in higher-paid, traditionally-male professions</a:t>
            </a:r>
          </a:p>
          <a:p>
            <a:pPr>
              <a:spcAft>
                <a:spcPts val="200"/>
              </a:spcAft>
            </a:pPr>
            <a:r>
              <a:rPr lang="en-US" dirty="0"/>
              <a:t>Union Coverage</a:t>
            </a:r>
          </a:p>
          <a:p>
            <a:pPr lvl="1"/>
            <a:r>
              <a:rPr lang="en-US" dirty="0"/>
              <a:t>Cannot explain any portion of the gender wage gap today</a:t>
            </a:r>
          </a:p>
          <a:p>
            <a:pPr lvl="1"/>
            <a:r>
              <a:rPr lang="en-US" dirty="0"/>
              <a:t>Decreasing union coverage since the 1980s disproportionately among men </a:t>
            </a:r>
          </a:p>
          <a:p>
            <a:r>
              <a:rPr lang="en-US" dirty="0"/>
              <a:t>Unexplained factors contribute 38 percent of the gender wage gap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3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503B-E010-4E8F-B153-494207B1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Experimental Studies of Gender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9421-7B2E-4E6A-8BA1-8A0E8602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Orchestrating Impartiality: The Impact of ‘Blind’ Auditions on Female Musicians</a:t>
            </a:r>
          </a:p>
          <a:p>
            <a:pPr lvl="1"/>
            <a:r>
              <a:rPr lang="en-US" dirty="0"/>
              <a:t>Goldin and Rouse study the effect of instituting ‘blind’ auditions on female representation in orchestras.</a:t>
            </a:r>
          </a:p>
          <a:p>
            <a:pPr lvl="1"/>
            <a:r>
              <a:rPr lang="en-US" dirty="0"/>
              <a:t>Anonymous auditions raised female representation by 8 percentage points</a:t>
            </a:r>
          </a:p>
          <a:p>
            <a:pPr>
              <a:spcAft>
                <a:spcPts val="600"/>
              </a:spcAft>
            </a:pPr>
            <a:r>
              <a:rPr lang="en-US" dirty="0"/>
              <a:t>Sex Discrimination in Restaurant Hiring: an Audit Study (David </a:t>
            </a:r>
            <a:r>
              <a:rPr lang="en-US" dirty="0" err="1"/>
              <a:t>Neumark</a:t>
            </a:r>
            <a:r>
              <a:rPr lang="en-US" dirty="0"/>
              <a:t>, 1996)</a:t>
            </a:r>
          </a:p>
          <a:p>
            <a:pPr lvl="1"/>
            <a:r>
              <a:rPr lang="en-US" dirty="0"/>
              <a:t>Similar resumes with randomly assigned male and female names sent to Philadelphia restaurants</a:t>
            </a:r>
          </a:p>
          <a:p>
            <a:pPr lvl="1"/>
            <a:r>
              <a:rPr lang="en-US" dirty="0"/>
              <a:t>High-end restaurants significantly less likely to hire women</a:t>
            </a:r>
          </a:p>
          <a:p>
            <a:pPr lvl="1"/>
            <a:r>
              <a:rPr lang="en-US" dirty="0"/>
              <a:t>Female’s resumes 40 percent less likely to get an interview</a:t>
            </a:r>
          </a:p>
          <a:p>
            <a:pPr lvl="1"/>
            <a:r>
              <a:rPr lang="en-US" dirty="0"/>
              <a:t>Female interviewees 50 percent less like to get a job offer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FD99-0FB8-4922-91DB-61E5A1A4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26" y="271004"/>
            <a:ext cx="11629748" cy="1356360"/>
          </a:xfrm>
        </p:spPr>
        <p:txBody>
          <a:bodyPr/>
          <a:lstStyle/>
          <a:p>
            <a:pPr algn="ctr"/>
            <a:r>
              <a:rPr lang="en-US" dirty="0"/>
              <a:t>The Black/White Wage Gap, 1979 to 2016</a:t>
            </a:r>
            <a:br>
              <a:rPr lang="en-US" dirty="0"/>
            </a:b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Federal Reserve Bank of San Francisco, “Disappointing Facts About the Black-White Wage Gap,” September 5, 2017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6F46-7521-4ACB-B4FA-CDE10086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25" y="4678532"/>
            <a:ext cx="11629748" cy="1908464"/>
          </a:xfrm>
        </p:spPr>
        <p:txBody>
          <a:bodyPr>
            <a:normAutofit fontScale="85000" lnSpcReduction="20000"/>
          </a:bodyPr>
          <a:lstStyle/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The Black/White Wage Gap has grown over time for both men and women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relative wage for Black/White men was 80 percent in 1979 and declined to 70 percent by 2016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relative wage for Black/White women was 95 percent in 1979 and declined to 82 percent by 2016</a:t>
            </a:r>
          </a:p>
          <a:p>
            <a:pPr marL="4572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The Black/White wage gap is observable at all education levels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Among men, the earnings gap is larger among workers with a BA than among those with only high school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Among men and women, the earnings gaps have been growing for workers at all levels of educational attainment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39BEF-474E-46EA-AA46-91680169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87" y="1563534"/>
            <a:ext cx="7561225" cy="29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8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93D7-1CF8-4B66-B5F5-9ACCDBDC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210" y="387659"/>
            <a:ext cx="6309422" cy="17518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18AB3"/>
                </a:solidFill>
                <a:latin typeface="Corbel" panose="020B0503020204020204"/>
              </a:rPr>
              <a:t>Explaining 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he Black/White Wage Gap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source: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  <a:hlinkClick r:id="rId2"/>
              </a:rPr>
              <a:t>Federal Reserve Bank of San Francisco, “Disappointing Facts About the Black-White Wage Gap,” September 5, 2017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1FAF-E291-4935-BDA0-4F89FC283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645" y="2201662"/>
            <a:ext cx="5898552" cy="4268679"/>
          </a:xfrm>
        </p:spPr>
        <p:txBody>
          <a:bodyPr/>
          <a:lstStyle/>
          <a:p>
            <a:r>
              <a:rPr lang="en-US" dirty="0"/>
              <a:t>Unexplained factors contribute 43 percent of men’s gap.</a:t>
            </a:r>
          </a:p>
          <a:p>
            <a:r>
              <a:rPr lang="en-US" dirty="0"/>
              <a:t>Growth in the contribution of unexplained factors is the source of almost all of the growth over time.</a:t>
            </a:r>
          </a:p>
          <a:p>
            <a:r>
              <a:rPr lang="en-US" dirty="0"/>
              <a:t>Occupation and Industry contribute 30 percent of the male wage gap and 28 percent for women.</a:t>
            </a:r>
          </a:p>
          <a:p>
            <a:r>
              <a:rPr lang="en-US" dirty="0"/>
              <a:t>Educational attainment explains 17 percent of the male wage differential and 28 percent of the female differential.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B0C96-6082-4BA8-B074-FCC33EED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48" y="271462"/>
            <a:ext cx="479051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5448"/>
      </p:ext>
    </p:extLst>
  </p:cSld>
  <p:clrMapOvr>
    <a:masterClrMapping/>
  </p:clrMapOvr>
</p:sld>
</file>

<file path=ppt/theme/theme1.xml><?xml version="1.0" encoding="utf-8"?>
<a:theme xmlns:a="http://schemas.openxmlformats.org/drawingml/2006/main" name="1_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1165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Corbel</vt:lpstr>
      <vt:lpstr>1_Basis</vt:lpstr>
      <vt:lpstr>Labor market Discrimination</vt:lpstr>
      <vt:lpstr>Labor Market Discrimination</vt:lpstr>
      <vt:lpstr>Occupational Segregation</vt:lpstr>
      <vt:lpstr>Gender Wage Gap, 1955-2014 Francine Blau and Lawrence Kahn, “The Gender Wage Gap: Extent, Trends, and Explanations” NBER Working Paper #21913, January 2016</vt:lpstr>
      <vt:lpstr>Explaining the gender wage gap</vt:lpstr>
      <vt:lpstr>Explanatory Variables: Gender Wage Gap</vt:lpstr>
      <vt:lpstr>Experimental Studies of Gender Discrimination</vt:lpstr>
      <vt:lpstr>The Black/White Wage Gap, 1979 to 2016 source: Federal Reserve Bank of San Francisco, “Disappointing Facts About the Black-White Wage Gap,” September 5, 2017</vt:lpstr>
      <vt:lpstr>Explaining the Black/White Wage Gap source: Federal Reserve Bank of San Francisco, “Disappointing Facts About the Black-White Wage Gap,” September 5, 2017</vt:lpstr>
      <vt:lpstr>Black/White Employment Gap Source: Bureau of Labor Statistics Current Population Survey</vt:lpstr>
      <vt:lpstr>“Are Emily and Greg More Employable than Lakisha and Jamal?” Marianne Bertrand and Sendhil Mullainathan, AMERICAN ECONOMIC REVIEW, Vol. 94, NO. 4, SEPTEMBER 2004</vt:lpstr>
      <vt:lpstr>Labor market Discrimination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 markets Discrimination</dc:title>
  <dc:creator>Catherine Ruetschlin</dc:creator>
  <cp:lastModifiedBy>Catherine Ruetschlin</cp:lastModifiedBy>
  <cp:revision>1</cp:revision>
  <dcterms:created xsi:type="dcterms:W3CDTF">2020-11-20T22:55:01Z</dcterms:created>
  <dcterms:modified xsi:type="dcterms:W3CDTF">2020-11-25T22:50:20Z</dcterms:modified>
</cp:coreProperties>
</file>