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3" r:id="rId10"/>
    <p:sldId id="264" r:id="rId11"/>
    <p:sldId id="278" r:id="rId12"/>
    <p:sldId id="265" r:id="rId13"/>
    <p:sldId id="267" r:id="rId14"/>
    <p:sldId id="279" r:id="rId15"/>
    <p:sldId id="268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DB0D1-1229-4C9C-AE36-6A3C63066DF2}" v="66" dt="2020-08-03T10:14:08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長谷 祐人" userId="a90d972360444308" providerId="LiveId" clId="{44EDB0D1-1229-4C9C-AE36-6A3C63066DF2}"/>
    <pc:docChg chg="undo custSel addSld delSld modSld sldOrd">
      <pc:chgData name="小長谷 祐人" userId="a90d972360444308" providerId="LiveId" clId="{44EDB0D1-1229-4C9C-AE36-6A3C63066DF2}" dt="2020-08-03T10:14:08.180" v="288" actId="207"/>
      <pc:docMkLst>
        <pc:docMk/>
      </pc:docMkLst>
      <pc:sldChg chg="ord">
        <pc:chgData name="小長谷 祐人" userId="a90d972360444308" providerId="LiveId" clId="{44EDB0D1-1229-4C9C-AE36-6A3C63066DF2}" dt="2020-08-03T02:12:37.630" v="5"/>
        <pc:sldMkLst>
          <pc:docMk/>
          <pc:sldMk cId="4284893304" sldId="259"/>
        </pc:sldMkLst>
      </pc:sldChg>
      <pc:sldChg chg="addSp mod ord">
        <pc:chgData name="小長谷 祐人" userId="a90d972360444308" providerId="LiveId" clId="{44EDB0D1-1229-4C9C-AE36-6A3C63066DF2}" dt="2020-08-03T02:12:52.078" v="8" actId="22"/>
        <pc:sldMkLst>
          <pc:docMk/>
          <pc:sldMk cId="3436912286" sldId="260"/>
        </pc:sldMkLst>
        <pc:spChg chg="add">
          <ac:chgData name="小長谷 祐人" userId="a90d972360444308" providerId="LiveId" clId="{44EDB0D1-1229-4C9C-AE36-6A3C63066DF2}" dt="2020-08-03T02:12:52.078" v="8" actId="22"/>
          <ac:spMkLst>
            <pc:docMk/>
            <pc:sldMk cId="3436912286" sldId="260"/>
            <ac:spMk id="3" creationId="{ED6EEB19-9061-481E-B537-6A18A821F569}"/>
          </ac:spMkLst>
        </pc:spChg>
      </pc:sldChg>
      <pc:sldChg chg="addSp delSp modSp add mod">
        <pc:chgData name="小長谷 祐人" userId="a90d972360444308" providerId="LiveId" clId="{44EDB0D1-1229-4C9C-AE36-6A3C63066DF2}" dt="2020-08-03T02:13:27.151" v="13" actId="207"/>
        <pc:sldMkLst>
          <pc:docMk/>
          <pc:sldMk cId="839867115" sldId="261"/>
        </pc:sldMkLst>
        <pc:spChg chg="add mod">
          <ac:chgData name="小長谷 祐人" userId="a90d972360444308" providerId="LiveId" clId="{44EDB0D1-1229-4C9C-AE36-6A3C63066DF2}" dt="2020-08-03T02:13:27.151" v="13" actId="207"/>
          <ac:spMkLst>
            <pc:docMk/>
            <pc:sldMk cId="839867115" sldId="261"/>
            <ac:spMk id="3" creationId="{A3923C88-9CF8-45C2-A032-BB83AF5D09F1}"/>
          </ac:spMkLst>
        </pc:spChg>
        <pc:spChg chg="del">
          <ac:chgData name="小長谷 祐人" userId="a90d972360444308" providerId="LiveId" clId="{44EDB0D1-1229-4C9C-AE36-6A3C63066DF2}" dt="2020-08-03T02:12:22.668" v="2" actId="21"/>
          <ac:spMkLst>
            <pc:docMk/>
            <pc:sldMk cId="839867115" sldId="261"/>
            <ac:spMk id="5" creationId="{CEDA55C0-BC18-49E6-A8EE-0A4E52062430}"/>
          </ac:spMkLst>
        </pc:spChg>
      </pc:sldChg>
      <pc:sldChg chg="add">
        <pc:chgData name="小長谷 祐人" userId="a90d972360444308" providerId="LiveId" clId="{44EDB0D1-1229-4C9C-AE36-6A3C63066DF2}" dt="2020-08-03T02:13:39.161" v="15"/>
        <pc:sldMkLst>
          <pc:docMk/>
          <pc:sldMk cId="25852365" sldId="262"/>
        </pc:sldMkLst>
      </pc:sldChg>
      <pc:sldChg chg="delSp add del mod">
        <pc:chgData name="小長谷 祐人" userId="a90d972360444308" providerId="LiveId" clId="{44EDB0D1-1229-4C9C-AE36-6A3C63066DF2}" dt="2020-08-03T02:13:36.682" v="14" actId="2696"/>
        <pc:sldMkLst>
          <pc:docMk/>
          <pc:sldMk cId="1543648700" sldId="262"/>
        </pc:sldMkLst>
        <pc:spChg chg="del">
          <ac:chgData name="小長谷 祐人" userId="a90d972360444308" providerId="LiveId" clId="{44EDB0D1-1229-4C9C-AE36-6A3C63066DF2}" dt="2020-08-03T02:12:27.465" v="3" actId="21"/>
          <ac:spMkLst>
            <pc:docMk/>
            <pc:sldMk cId="1543648700" sldId="262"/>
            <ac:spMk id="5" creationId="{CEDA55C0-BC18-49E6-A8EE-0A4E52062430}"/>
          </ac:spMkLst>
        </pc:spChg>
      </pc:sldChg>
      <pc:sldChg chg="modSp add mod">
        <pc:chgData name="小長谷 祐人" userId="a90d972360444308" providerId="LiveId" clId="{44EDB0D1-1229-4C9C-AE36-6A3C63066DF2}" dt="2020-08-03T02:14:04.319" v="20" actId="207"/>
        <pc:sldMkLst>
          <pc:docMk/>
          <pc:sldMk cId="228296822" sldId="263"/>
        </pc:sldMkLst>
        <pc:spChg chg="mod">
          <ac:chgData name="小長谷 祐人" userId="a90d972360444308" providerId="LiveId" clId="{44EDB0D1-1229-4C9C-AE36-6A3C63066DF2}" dt="2020-08-03T02:14:04.319" v="20" actId="207"/>
          <ac:spMkLst>
            <pc:docMk/>
            <pc:sldMk cId="228296822" sldId="263"/>
            <ac:spMk id="3" creationId="{A3923C88-9CF8-45C2-A032-BB83AF5D09F1}"/>
          </ac:spMkLst>
        </pc:spChg>
      </pc:sldChg>
      <pc:sldChg chg="add">
        <pc:chgData name="小長谷 祐人" userId="a90d972360444308" providerId="LiveId" clId="{44EDB0D1-1229-4C9C-AE36-6A3C63066DF2}" dt="2020-08-03T02:14:07.825" v="21"/>
        <pc:sldMkLst>
          <pc:docMk/>
          <pc:sldMk cId="348990867" sldId="264"/>
        </pc:sldMkLst>
      </pc:sldChg>
      <pc:sldChg chg="modSp add mod">
        <pc:chgData name="小長谷 祐人" userId="a90d972360444308" providerId="LiveId" clId="{44EDB0D1-1229-4C9C-AE36-6A3C63066DF2}" dt="2020-08-03T02:15:17.309" v="27" actId="207"/>
        <pc:sldMkLst>
          <pc:docMk/>
          <pc:sldMk cId="1640559629" sldId="265"/>
        </pc:sldMkLst>
        <pc:spChg chg="mod">
          <ac:chgData name="小長谷 祐人" userId="a90d972360444308" providerId="LiveId" clId="{44EDB0D1-1229-4C9C-AE36-6A3C63066DF2}" dt="2020-08-03T02:15:17.309" v="27" actId="207"/>
          <ac:spMkLst>
            <pc:docMk/>
            <pc:sldMk cId="1640559629" sldId="265"/>
            <ac:spMk id="3" creationId="{A3923C88-9CF8-45C2-A032-BB83AF5D09F1}"/>
          </ac:spMkLst>
        </pc:spChg>
      </pc:sldChg>
      <pc:sldChg chg="add del">
        <pc:chgData name="小長谷 祐人" userId="a90d972360444308" providerId="LiveId" clId="{44EDB0D1-1229-4C9C-AE36-6A3C63066DF2}" dt="2020-08-03T02:15:25.801" v="29" actId="2696"/>
        <pc:sldMkLst>
          <pc:docMk/>
          <pc:sldMk cId="2700036224" sldId="266"/>
        </pc:sldMkLst>
      </pc:sldChg>
      <pc:sldChg chg="add">
        <pc:chgData name="小長谷 祐人" userId="a90d972360444308" providerId="LiveId" clId="{44EDB0D1-1229-4C9C-AE36-6A3C63066DF2}" dt="2020-08-03T02:15:20.792" v="28"/>
        <pc:sldMkLst>
          <pc:docMk/>
          <pc:sldMk cId="3237813574" sldId="267"/>
        </pc:sldMkLst>
      </pc:sldChg>
      <pc:sldChg chg="modSp add mod">
        <pc:chgData name="小長谷 祐人" userId="a90d972360444308" providerId="LiveId" clId="{44EDB0D1-1229-4C9C-AE36-6A3C63066DF2}" dt="2020-08-03T02:19:36.574" v="122" actId="20577"/>
        <pc:sldMkLst>
          <pc:docMk/>
          <pc:sldMk cId="2485728164" sldId="268"/>
        </pc:sldMkLst>
        <pc:spChg chg="mod">
          <ac:chgData name="小長谷 祐人" userId="a90d972360444308" providerId="LiveId" clId="{44EDB0D1-1229-4C9C-AE36-6A3C63066DF2}" dt="2020-08-03T02:18:00.161" v="44"/>
          <ac:spMkLst>
            <pc:docMk/>
            <pc:sldMk cId="2485728164" sldId="268"/>
            <ac:spMk id="2" creationId="{92E36664-1106-4947-B975-C0E5A6BAE4A0}"/>
          </ac:spMkLst>
        </pc:spChg>
        <pc:spChg chg="mod">
          <ac:chgData name="小長谷 祐人" userId="a90d972360444308" providerId="LiveId" clId="{44EDB0D1-1229-4C9C-AE36-6A3C63066DF2}" dt="2020-08-03T02:19:36.574" v="122" actId="20577"/>
          <ac:spMkLst>
            <pc:docMk/>
            <pc:sldMk cId="2485728164" sldId="268"/>
            <ac:spMk id="3" creationId="{A3923C88-9CF8-45C2-A032-BB83AF5D09F1}"/>
          </ac:spMkLst>
        </pc:spChg>
      </pc:sldChg>
      <pc:sldChg chg="modSp add del mod">
        <pc:chgData name="小長谷 祐人" userId="a90d972360444308" providerId="LiveId" clId="{44EDB0D1-1229-4C9C-AE36-6A3C63066DF2}" dt="2020-08-03T02:19:42.608" v="124" actId="2696"/>
        <pc:sldMkLst>
          <pc:docMk/>
          <pc:sldMk cId="2079910703" sldId="269"/>
        </pc:sldMkLst>
        <pc:spChg chg="mod">
          <ac:chgData name="小長谷 祐人" userId="a90d972360444308" providerId="LiveId" clId="{44EDB0D1-1229-4C9C-AE36-6A3C63066DF2}" dt="2020-08-03T02:19:05.587" v="79" actId="207"/>
          <ac:spMkLst>
            <pc:docMk/>
            <pc:sldMk cId="2079910703" sldId="269"/>
            <ac:spMk id="3" creationId="{A3923C88-9CF8-45C2-A032-BB83AF5D09F1}"/>
          </ac:spMkLst>
        </pc:spChg>
      </pc:sldChg>
      <pc:sldChg chg="modSp add mod">
        <pc:chgData name="小長谷 祐人" userId="a90d972360444308" providerId="LiveId" clId="{44EDB0D1-1229-4C9C-AE36-6A3C63066DF2}" dt="2020-08-03T02:20:08.347" v="128" actId="207"/>
        <pc:sldMkLst>
          <pc:docMk/>
          <pc:sldMk cId="1121156245" sldId="270"/>
        </pc:sldMkLst>
        <pc:spChg chg="mod">
          <ac:chgData name="小長谷 祐人" userId="a90d972360444308" providerId="LiveId" clId="{44EDB0D1-1229-4C9C-AE36-6A3C63066DF2}" dt="2020-08-03T02:20:08.347" v="128" actId="207"/>
          <ac:spMkLst>
            <pc:docMk/>
            <pc:sldMk cId="1121156245" sldId="270"/>
            <ac:spMk id="3" creationId="{A3923C88-9CF8-45C2-A032-BB83AF5D09F1}"/>
          </ac:spMkLst>
        </pc:spChg>
      </pc:sldChg>
      <pc:sldChg chg="modSp add mod">
        <pc:chgData name="小長谷 祐人" userId="a90d972360444308" providerId="LiveId" clId="{44EDB0D1-1229-4C9C-AE36-6A3C63066DF2}" dt="2020-08-03T02:22:05.728" v="169"/>
        <pc:sldMkLst>
          <pc:docMk/>
          <pc:sldMk cId="361673900" sldId="271"/>
        </pc:sldMkLst>
        <pc:spChg chg="mod">
          <ac:chgData name="小長谷 祐人" userId="a90d972360444308" providerId="LiveId" clId="{44EDB0D1-1229-4C9C-AE36-6A3C63066DF2}" dt="2020-08-03T02:20:50.414" v="139"/>
          <ac:spMkLst>
            <pc:docMk/>
            <pc:sldMk cId="361673900" sldId="271"/>
            <ac:spMk id="2" creationId="{92E36664-1106-4947-B975-C0E5A6BAE4A0}"/>
          </ac:spMkLst>
        </pc:spChg>
        <pc:spChg chg="mod">
          <ac:chgData name="小長谷 祐人" userId="a90d972360444308" providerId="LiveId" clId="{44EDB0D1-1229-4C9C-AE36-6A3C63066DF2}" dt="2020-08-03T02:22:05.728" v="169"/>
          <ac:spMkLst>
            <pc:docMk/>
            <pc:sldMk cId="361673900" sldId="271"/>
            <ac:spMk id="3" creationId="{A3923C88-9CF8-45C2-A032-BB83AF5D09F1}"/>
          </ac:spMkLst>
        </pc:spChg>
      </pc:sldChg>
      <pc:sldChg chg="modSp add mod">
        <pc:chgData name="小長谷 祐人" userId="a90d972360444308" providerId="LiveId" clId="{44EDB0D1-1229-4C9C-AE36-6A3C63066DF2}" dt="2020-08-03T02:22:12.309" v="174"/>
        <pc:sldMkLst>
          <pc:docMk/>
          <pc:sldMk cId="3895600827" sldId="272"/>
        </pc:sldMkLst>
        <pc:spChg chg="mod">
          <ac:chgData name="小長谷 祐人" userId="a90d972360444308" providerId="LiveId" clId="{44EDB0D1-1229-4C9C-AE36-6A3C63066DF2}" dt="2020-08-03T02:22:12.309" v="174"/>
          <ac:spMkLst>
            <pc:docMk/>
            <pc:sldMk cId="3895600827" sldId="272"/>
            <ac:spMk id="3" creationId="{A3923C88-9CF8-45C2-A032-BB83AF5D09F1}"/>
          </ac:spMkLst>
        </pc:spChg>
      </pc:sldChg>
      <pc:sldChg chg="modSp add mod">
        <pc:chgData name="小長谷 祐人" userId="a90d972360444308" providerId="LiveId" clId="{44EDB0D1-1229-4C9C-AE36-6A3C63066DF2}" dt="2020-08-03T02:22:29.976" v="183" actId="207"/>
        <pc:sldMkLst>
          <pc:docMk/>
          <pc:sldMk cId="884041324" sldId="273"/>
        </pc:sldMkLst>
        <pc:spChg chg="mod">
          <ac:chgData name="小長谷 祐人" userId="a90d972360444308" providerId="LiveId" clId="{44EDB0D1-1229-4C9C-AE36-6A3C63066DF2}" dt="2020-08-03T02:22:29.976" v="183" actId="207"/>
          <ac:spMkLst>
            <pc:docMk/>
            <pc:sldMk cId="884041324" sldId="273"/>
            <ac:spMk id="3" creationId="{A3923C88-9CF8-45C2-A032-BB83AF5D09F1}"/>
          </ac:spMkLst>
        </pc:spChg>
      </pc:sldChg>
      <pc:sldChg chg="delSp modSp add mod">
        <pc:chgData name="小長谷 祐人" userId="a90d972360444308" providerId="LiveId" clId="{44EDB0D1-1229-4C9C-AE36-6A3C63066DF2}" dt="2020-08-03T02:22:56.611" v="204"/>
        <pc:sldMkLst>
          <pc:docMk/>
          <pc:sldMk cId="1585669345" sldId="274"/>
        </pc:sldMkLst>
        <pc:spChg chg="mod">
          <ac:chgData name="小長谷 祐人" userId="a90d972360444308" providerId="LiveId" clId="{44EDB0D1-1229-4C9C-AE36-6A3C63066DF2}" dt="2020-08-03T02:22:56.611" v="204"/>
          <ac:spMkLst>
            <pc:docMk/>
            <pc:sldMk cId="1585669345" sldId="274"/>
            <ac:spMk id="2" creationId="{92E36664-1106-4947-B975-C0E5A6BAE4A0}"/>
          </ac:spMkLst>
        </pc:spChg>
        <pc:spChg chg="del">
          <ac:chgData name="小長谷 祐人" userId="a90d972360444308" providerId="LiveId" clId="{44EDB0D1-1229-4C9C-AE36-6A3C63066DF2}" dt="2020-08-03T02:22:49.883" v="185" actId="21"/>
          <ac:spMkLst>
            <pc:docMk/>
            <pc:sldMk cId="1585669345" sldId="274"/>
            <ac:spMk id="3" creationId="{A3923C88-9CF8-45C2-A032-BB83AF5D09F1}"/>
          </ac:spMkLst>
        </pc:spChg>
      </pc:sldChg>
      <pc:sldChg chg="addSp modSp add mod">
        <pc:chgData name="小長谷 祐人" userId="a90d972360444308" providerId="LiveId" clId="{44EDB0D1-1229-4C9C-AE36-6A3C63066DF2}" dt="2020-08-03T10:14:08.180" v="288" actId="207"/>
        <pc:sldMkLst>
          <pc:docMk/>
          <pc:sldMk cId="637769920" sldId="275"/>
        </pc:sldMkLst>
        <pc:spChg chg="mod">
          <ac:chgData name="小長谷 祐人" userId="a90d972360444308" providerId="LiveId" clId="{44EDB0D1-1229-4C9C-AE36-6A3C63066DF2}" dt="2020-08-03T02:23:10.172" v="221"/>
          <ac:spMkLst>
            <pc:docMk/>
            <pc:sldMk cId="637769920" sldId="275"/>
            <ac:spMk id="2" creationId="{92E36664-1106-4947-B975-C0E5A6BAE4A0}"/>
          </ac:spMkLst>
        </pc:spChg>
        <pc:spChg chg="add mod">
          <ac:chgData name="小長谷 祐人" userId="a90d972360444308" providerId="LiveId" clId="{44EDB0D1-1229-4C9C-AE36-6A3C63066DF2}" dt="2020-08-03T10:14:08.180" v="288" actId="207"/>
          <ac:spMkLst>
            <pc:docMk/>
            <pc:sldMk cId="637769920" sldId="275"/>
            <ac:spMk id="3" creationId="{66AFA91F-298C-40E0-B1A2-30C1A1A733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A294C-F4FC-4A75-B859-594092B78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F20AD6-0DDD-4FCA-9EC5-5F8973B24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72D972-19D0-43E6-89C3-CF66E2F7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3B212-6D20-4B43-AC3E-050EE104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D1C1D4-0380-411C-9F63-2C47517A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7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A2501B-6B36-4277-9602-1315E2B5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D58499-683F-41C2-99EC-B3F1EE84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D11496-50F3-4352-9A08-3366669B4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4D65F5-06BC-4F71-8CE1-BE419990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F9C46E-2A6C-41A2-A43F-0CE11BCD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94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009FC0-49CF-43C6-A87F-43FDA80BC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B3CF33-98A2-4CED-9C04-289FF038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10DA0-AE65-4DDD-B570-5497F90A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D867F7-347A-4B29-86C4-B57AD265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B0169-4ED4-4CCB-B03A-853C5823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47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E0D2A-6929-4C86-8471-D923DF98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7B88F-7EFC-404C-BBCE-30B7A78A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E89AF-EF3C-44E0-A15B-483F8153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458D0-8493-4930-ACD3-EE195879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56E22-D3E0-4C8E-ABCA-097A1E8A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89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03D7C-63FA-42A4-AF49-80A79D50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D20EE8-F84E-4C48-8511-9E551CCD2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F1255-344D-45A1-A6CA-ADBE7A24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878FB-9D95-40C0-AA23-F8F8BC24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FD124-820C-4DB0-9962-CABF0C75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18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CE8CF-C5A9-4096-9828-3D465D3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E23268-1463-474B-A753-C31B07344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6BAA55-CDA6-4451-BBFB-A0581FBA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EEC478-29A8-425E-808D-C06616AC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90A05A-D445-4780-A9BD-A6489831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F64BDF-804B-4EFB-96C0-EA02FB16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66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E5130E-B3CC-40C0-BC74-1CF9C00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196552-E8FE-4BA0-84AF-4311A0BE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8990B6-EF9E-43D6-84D7-3A164EC6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17F32-0F3F-4BAA-AF52-E127B9339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8D4300-6FFC-41D0-A664-CDB0161B5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ACF95A-61F3-4ED2-9340-4821A16F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5E3FD5-8EEC-43E4-A9CB-DECE1F3B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C215BF-4A39-48A8-BBA9-0E6EBC40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6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DF386-DE22-4096-BB93-EF0CD48B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DEAE82-474D-497E-AC36-FF26C9FB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B9B2AE-456C-4FE5-B7B3-359741C4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23137C-E0FE-4531-91BF-1FBA8884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20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C22370-62E4-4A78-99FE-F0BCCAC7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DCC9F9-4C24-431F-A19E-3E39606B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F772CA-1F78-4BD5-81E1-82709B16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3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D615C-2DA6-4882-9902-36D50C42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06870-6763-4B88-BC3C-49DE0ED5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D5F8DE-6890-4E64-AC31-9F400C448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12D44E-AD83-4BF5-9A90-DE2A286D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931369-7F7D-44D9-91CF-DE6417F9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1C23A1-2970-4945-AD88-7DEC5262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2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869E1-8715-4D1B-AF4B-E0E2D8F2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02D10B-E7B8-4F16-AECB-15A4A8216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78E98F-2631-4BEF-82F4-B73FBD167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8A726D-8179-4D74-8226-E717BA7E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CB605-E080-4BAB-A768-BCC32358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F49581-7CA8-43A6-A493-949FBF3C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75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560F46-EAB8-4BEC-9EFA-1C4B8AB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8DFD8A-111E-41ED-8176-92AC9B0F5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51644-E3F8-461F-8441-C2BDB2F5D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CF5E-8740-482F-86B0-BFDBE0763CDF}" type="datetimeFigureOut">
              <a:rPr kumimoji="1" lang="ja-JP" altLang="en-US" smtClean="0"/>
              <a:t>2020/8/3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C00C97-7BB6-4D65-A38C-85B6DCD9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1A15A6-5D41-4BB0-AAB6-E25112398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CBC-C6C7-4AE9-A7A6-58C1D2FDA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8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CFFD3-D7C0-4B03-9FC6-DFBDA7844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応用情報技術者試験合格への道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5643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リスト構造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スタック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2800" dirty="0"/>
              <a:t>キュー</a:t>
            </a:r>
            <a:endParaRPr lang="en-US" altLang="ja-JP" sz="2800" dirty="0"/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木構造</a:t>
            </a:r>
            <a:endParaRPr kumimoji="1" lang="en-US" altLang="ja-JP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740FDA-94CD-4062-BA1F-85E95F9129E5}"/>
              </a:ext>
            </a:extLst>
          </p:cNvPr>
          <p:cNvSpPr txBox="1"/>
          <p:nvPr/>
        </p:nvSpPr>
        <p:spPr>
          <a:xfrm>
            <a:off x="838200" y="2554434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最初に入れたものが最初に取り出される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en-US" altLang="ja-JP" sz="3200" b="1" dirty="0"/>
              <a:t>First</a:t>
            </a:r>
            <a:r>
              <a:rPr lang="en-US" altLang="ja-JP" sz="3200" dirty="0"/>
              <a:t> In First Out </a:t>
            </a:r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en-US" altLang="ja-JP" sz="3200" dirty="0"/>
              <a:t>   FIFO</a:t>
            </a:r>
            <a:endParaRPr kumimoji="1" lang="ja-JP" altLang="en-US" sz="3200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E54407A6-4D30-4E12-91B8-C3FC246C2220}"/>
              </a:ext>
            </a:extLst>
          </p:cNvPr>
          <p:cNvSpPr/>
          <p:nvPr/>
        </p:nvSpPr>
        <p:spPr>
          <a:xfrm>
            <a:off x="1512916" y="3266902"/>
            <a:ext cx="390699" cy="78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6D95CAAE-7434-4455-ABDA-34107EFF3630}"/>
              </a:ext>
            </a:extLst>
          </p:cNvPr>
          <p:cNvSpPr/>
          <p:nvPr/>
        </p:nvSpPr>
        <p:spPr>
          <a:xfrm>
            <a:off x="1512915" y="4680383"/>
            <a:ext cx="390699" cy="781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9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リスト構造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2800" dirty="0"/>
              <a:t>スタック</a:t>
            </a:r>
            <a:endParaRPr lang="en-US" altLang="ja-JP" sz="2800" dirty="0"/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2800" dirty="0"/>
              <a:t>キュー</a:t>
            </a:r>
            <a:endParaRPr lang="en-US" altLang="ja-JP" sz="2800" dirty="0"/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木構造</a:t>
            </a:r>
            <a:endParaRPr kumimoji="1" lang="en-US" altLang="ja-JP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F926AE-73C3-4F40-B2FF-FB7CA4558BAD}"/>
              </a:ext>
            </a:extLst>
          </p:cNvPr>
          <p:cNvSpPr txBox="1"/>
          <p:nvPr/>
        </p:nvSpPr>
        <p:spPr>
          <a:xfrm>
            <a:off x="831273" y="2373524"/>
            <a:ext cx="1088136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スタック</a:t>
            </a:r>
            <a:r>
              <a:rPr lang="en-US" altLang="ja-JP" sz="2400" b="1" dirty="0"/>
              <a:t>(LIFO)</a:t>
            </a:r>
          </a:p>
          <a:p>
            <a:endParaRPr lang="en-US" altLang="ja-JP" dirty="0"/>
          </a:p>
          <a:p>
            <a:r>
              <a:rPr lang="ja-JP" altLang="en-US" dirty="0"/>
              <a:t>・積み上げた本を上から読んでいく</a:t>
            </a:r>
            <a:endParaRPr lang="en-US" altLang="ja-JP" dirty="0"/>
          </a:p>
          <a:p>
            <a:r>
              <a:rPr kumimoji="1" lang="ja-JP" altLang="en-US" dirty="0"/>
              <a:t>・エレベーター</a:t>
            </a:r>
            <a:endParaRPr lang="en-US" altLang="ja-JP" dirty="0"/>
          </a:p>
          <a:p>
            <a:r>
              <a:rPr lang="ja-JP" altLang="en-US" dirty="0"/>
              <a:t>・ウェブページの遷移</a:t>
            </a:r>
            <a:endParaRPr lang="en-US" altLang="ja-JP" dirty="0"/>
          </a:p>
          <a:p>
            <a:r>
              <a:rPr lang="ja-JP" altLang="en-US" dirty="0"/>
              <a:t>・再帰関数の呼び出し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sz="2400" b="1" dirty="0"/>
              <a:t>キュー</a:t>
            </a:r>
            <a:r>
              <a:rPr kumimoji="1" lang="en-US" altLang="ja-JP" sz="2400" b="1" dirty="0"/>
              <a:t>(FIFO)</a:t>
            </a:r>
          </a:p>
          <a:p>
            <a:endParaRPr lang="en-US" altLang="ja-JP" dirty="0"/>
          </a:p>
          <a:p>
            <a:r>
              <a:rPr lang="ja-JP" altLang="en-US" dirty="0"/>
              <a:t>・レジに並んだ順に会計をしていく</a:t>
            </a:r>
            <a:endParaRPr lang="en-US" altLang="ja-JP" dirty="0"/>
          </a:p>
          <a:p>
            <a:r>
              <a:rPr kumimoji="1" lang="ja-JP" altLang="en-US" dirty="0"/>
              <a:t>・エスカレーター</a:t>
            </a:r>
            <a:endParaRPr kumimoji="1" lang="en-US" altLang="ja-JP" dirty="0"/>
          </a:p>
          <a:p>
            <a:r>
              <a:rPr lang="ja-JP" altLang="en-US" dirty="0"/>
              <a:t>・カラオケ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I/O</a:t>
            </a:r>
            <a:r>
              <a:rPr kumimoji="1" lang="ja-JP" altLang="en-US" dirty="0"/>
              <a:t>の非同期データ送信</a:t>
            </a:r>
          </a:p>
        </p:txBody>
      </p:sp>
    </p:spTree>
    <p:extLst>
      <p:ext uri="{BB962C8B-B14F-4D97-AF65-F5344CB8AC3E}">
        <p14:creationId xmlns:p14="http://schemas.microsoft.com/office/powerpoint/2010/main" val="163874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55823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リスト構造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スタック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キュー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2800" dirty="0"/>
              <a:t>木構造</a:t>
            </a:r>
            <a:endParaRPr kumimoji="1" lang="en-US" altLang="ja-JP" sz="2800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FA1230D-CDEC-43AB-ABF4-6D9837014448}"/>
              </a:ext>
            </a:extLst>
          </p:cNvPr>
          <p:cNvSpPr/>
          <p:nvPr/>
        </p:nvSpPr>
        <p:spPr>
          <a:xfrm>
            <a:off x="6998684" y="5204796"/>
            <a:ext cx="1080655" cy="1055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/>
              <a:t>E</a:t>
            </a:r>
            <a:endParaRPr kumimoji="1" lang="ja-JP" altLang="en-US" sz="40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BDB0B70-70DD-4F2C-9E26-CF799A070DFB}"/>
              </a:ext>
            </a:extLst>
          </p:cNvPr>
          <p:cNvSpPr txBox="1"/>
          <p:nvPr/>
        </p:nvSpPr>
        <p:spPr>
          <a:xfrm>
            <a:off x="8079339" y="3195103"/>
            <a:ext cx="3399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それぞれのデータに</a:t>
            </a:r>
            <a:endParaRPr lang="en-US" altLang="ja-JP" sz="2800" dirty="0"/>
          </a:p>
          <a:p>
            <a:r>
              <a:rPr kumimoji="1" lang="ja-JP" altLang="en-US" sz="2800" b="1" dirty="0"/>
              <a:t>親</a:t>
            </a:r>
            <a:r>
              <a:rPr kumimoji="1" lang="ja-JP" altLang="en-US" sz="2800" dirty="0"/>
              <a:t>、</a:t>
            </a:r>
            <a:r>
              <a:rPr kumimoji="1" lang="ja-JP" altLang="en-US" sz="2800" b="1" dirty="0"/>
              <a:t>子</a:t>
            </a:r>
            <a:r>
              <a:rPr kumimoji="1" lang="ja-JP" altLang="en-US" sz="2800" dirty="0"/>
              <a:t>を持つ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51058D-DA62-413E-853F-8B71B903C227}"/>
              </a:ext>
            </a:extLst>
          </p:cNvPr>
          <p:cNvSpPr txBox="1"/>
          <p:nvPr/>
        </p:nvSpPr>
        <p:spPr>
          <a:xfrm>
            <a:off x="2237264" y="5773773"/>
            <a:ext cx="16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51A61E4-F739-4B15-858C-C94636FEEA58}"/>
              </a:ext>
            </a:extLst>
          </p:cNvPr>
          <p:cNvSpPr txBox="1"/>
          <p:nvPr/>
        </p:nvSpPr>
        <p:spPr>
          <a:xfrm>
            <a:off x="2062065" y="1701886"/>
            <a:ext cx="160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47F4041-19E2-4968-AE2F-7E11A6E7B779}"/>
              </a:ext>
            </a:extLst>
          </p:cNvPr>
          <p:cNvSpPr txBox="1"/>
          <p:nvPr/>
        </p:nvSpPr>
        <p:spPr>
          <a:xfrm>
            <a:off x="90564" y="3281759"/>
            <a:ext cx="1961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/>
              <a:t>ノード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936634AE-3EAD-4822-B20D-4F16C3A3869E}"/>
              </a:ext>
            </a:extLst>
          </p:cNvPr>
          <p:cNvGrpSpPr/>
          <p:nvPr/>
        </p:nvGrpSpPr>
        <p:grpSpPr>
          <a:xfrm>
            <a:off x="2062065" y="1989947"/>
            <a:ext cx="5253135" cy="4270566"/>
            <a:chOff x="2062065" y="1989947"/>
            <a:chExt cx="5253135" cy="427056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D05DF1B-38F0-477A-B648-D584F4BCD880}"/>
                </a:ext>
              </a:extLst>
            </p:cNvPr>
            <p:cNvSpPr/>
            <p:nvPr/>
          </p:nvSpPr>
          <p:spPr>
            <a:xfrm>
              <a:off x="3972098" y="1989947"/>
              <a:ext cx="1080655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39F256C-F093-4E46-8D3F-80BF77273DFF}"/>
                </a:ext>
              </a:extLst>
            </p:cNvPr>
            <p:cNvSpPr/>
            <p:nvPr/>
          </p:nvSpPr>
          <p:spPr>
            <a:xfrm>
              <a:off x="5859088" y="3429000"/>
              <a:ext cx="1080655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C</a:t>
              </a:r>
              <a:endParaRPr kumimoji="1" lang="ja-JP" altLang="en-US" sz="4000" dirty="0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4DED248A-8305-4491-8BF7-2AD66A79748E}"/>
                </a:ext>
              </a:extLst>
            </p:cNvPr>
            <p:cNvSpPr/>
            <p:nvPr/>
          </p:nvSpPr>
          <p:spPr>
            <a:xfrm>
              <a:off x="2062065" y="3469297"/>
              <a:ext cx="1080655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B</a:t>
              </a:r>
              <a:endParaRPr kumimoji="1" lang="ja-JP" altLang="en-US" sz="40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A4ED98AA-9A40-4715-BFD3-A54ACDF3694D}"/>
                </a:ext>
              </a:extLst>
            </p:cNvPr>
            <p:cNvSpPr/>
            <p:nvPr/>
          </p:nvSpPr>
          <p:spPr>
            <a:xfrm>
              <a:off x="4854632" y="5204796"/>
              <a:ext cx="1080655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/>
                <a:t>D</a:t>
              </a:r>
              <a:endParaRPr kumimoji="1" lang="ja-JP" altLang="en-US" sz="4000" dirty="0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E62D586-1ECB-408A-97B4-387FC0B682FB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4894495" y="2891058"/>
              <a:ext cx="1122851" cy="692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8DF8635-D738-4981-A72F-6A724D3B44DF}"/>
                </a:ext>
              </a:extLst>
            </p:cNvPr>
            <p:cNvCxnSpPr>
              <a:stCxn id="7" idx="3"/>
            </p:cNvCxnSpPr>
            <p:nvPr/>
          </p:nvCxnSpPr>
          <p:spPr>
            <a:xfrm flipH="1">
              <a:off x="5636029" y="4330111"/>
              <a:ext cx="381317" cy="87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BB9DDE2-E4F7-4B56-ABB9-FBD8005130CF}"/>
                </a:ext>
              </a:extLst>
            </p:cNvPr>
            <p:cNvCxnSpPr>
              <a:stCxn id="7" idx="5"/>
            </p:cNvCxnSpPr>
            <p:nvPr/>
          </p:nvCxnSpPr>
          <p:spPr>
            <a:xfrm>
              <a:off x="6781485" y="4330111"/>
              <a:ext cx="533715" cy="87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869B898-DE62-41E6-B0D3-27FE246B9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3091" y="2761017"/>
              <a:ext cx="1262271" cy="87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ED45684F-476D-4EE4-B21A-430F89EEF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1073" y="4879571"/>
              <a:ext cx="0" cy="877594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7980143E-041F-4ED9-88AE-6BC2C0785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3091" y="5902036"/>
              <a:ext cx="1404342" cy="206355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7926FB53-8A26-4C33-8E68-0DADEE41A160}"/>
                </a:ext>
              </a:extLst>
            </p:cNvPr>
            <p:cNvCxnSpPr>
              <a:cxnSpLocks/>
            </p:cNvCxnSpPr>
            <p:nvPr/>
          </p:nvCxnSpPr>
          <p:spPr>
            <a:xfrm>
              <a:off x="2676586" y="2099034"/>
              <a:ext cx="947640" cy="187359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481F5C9-8A0D-4581-B2D2-7224514ABA98}"/>
                </a:ext>
              </a:extLst>
            </p:cNvPr>
            <p:cNvSpPr txBox="1"/>
            <p:nvPr/>
          </p:nvSpPr>
          <p:spPr>
            <a:xfrm>
              <a:off x="5198786" y="3006499"/>
              <a:ext cx="8885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/>
                <a:t>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55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リスト構造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スタック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キュー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2800" dirty="0"/>
              <a:t>木構造</a:t>
            </a:r>
            <a:endParaRPr kumimoji="1" lang="en-US" altLang="ja-JP" sz="28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75EF8C5-2656-468F-84B2-BE9AFF2C9FB9}"/>
              </a:ext>
            </a:extLst>
          </p:cNvPr>
          <p:cNvGrpSpPr/>
          <p:nvPr/>
        </p:nvGrpSpPr>
        <p:grpSpPr>
          <a:xfrm>
            <a:off x="2397188" y="1931758"/>
            <a:ext cx="6250662" cy="4270566"/>
            <a:chOff x="2062065" y="1989947"/>
            <a:chExt cx="6250662" cy="427056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F4B60BB-001F-4787-9010-27707EF603E5}"/>
                </a:ext>
              </a:extLst>
            </p:cNvPr>
            <p:cNvSpPr/>
            <p:nvPr/>
          </p:nvSpPr>
          <p:spPr>
            <a:xfrm>
              <a:off x="3972098" y="1989947"/>
              <a:ext cx="2045248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/>
                <a:t>秋元康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A2B299C-CC56-4E04-9D80-0EDF93BF9758}"/>
                </a:ext>
              </a:extLst>
            </p:cNvPr>
            <p:cNvSpPr/>
            <p:nvPr/>
          </p:nvSpPr>
          <p:spPr>
            <a:xfrm>
              <a:off x="5859088" y="3429000"/>
              <a:ext cx="2045248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乃木坂</a:t>
              </a:r>
              <a:r>
                <a:rPr kumimoji="1" lang="en-US" altLang="ja-JP" dirty="0"/>
                <a:t>46</a:t>
              </a:r>
              <a:endParaRPr kumimoji="1" lang="ja-JP" altLang="en-US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26860EE-BB7A-484A-A8AB-2BA20B198126}"/>
                </a:ext>
              </a:extLst>
            </p:cNvPr>
            <p:cNvSpPr/>
            <p:nvPr/>
          </p:nvSpPr>
          <p:spPr>
            <a:xfrm>
              <a:off x="2062065" y="3469297"/>
              <a:ext cx="2045248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日向坂</a:t>
              </a:r>
              <a:r>
                <a:rPr kumimoji="1" lang="en-US" altLang="ja-JP" dirty="0"/>
                <a:t>46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47056D65-F333-4933-B77C-0380C4714A28}"/>
                </a:ext>
              </a:extLst>
            </p:cNvPr>
            <p:cNvSpPr/>
            <p:nvPr/>
          </p:nvSpPr>
          <p:spPr>
            <a:xfrm>
              <a:off x="4854633" y="5204796"/>
              <a:ext cx="2045248" cy="105571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白石麻衣</a:t>
              </a: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233CAFD7-D02C-444E-AFBD-CC112C9D186E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5717826" y="2891058"/>
              <a:ext cx="440782" cy="692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9D3B97E8-9F87-4DE4-9841-2114993F7FD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5636030" y="4330111"/>
              <a:ext cx="522578" cy="87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0E51560A-A86D-4340-B8F9-8BE87F389FDF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7604816" y="4330111"/>
              <a:ext cx="707911" cy="966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795D5E52-C09F-4259-825C-89ECD1564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7916" y="2761017"/>
              <a:ext cx="837447" cy="667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楕円 22">
            <a:extLst>
              <a:ext uri="{FF2B5EF4-FFF2-40B4-BE49-F238E27FC236}">
                <a16:creationId xmlns:a16="http://schemas.microsoft.com/office/drawing/2014/main" id="{6782CC71-C343-48EA-8111-7CA995CB9665}"/>
              </a:ext>
            </a:extLst>
          </p:cNvPr>
          <p:cNvSpPr/>
          <p:nvPr/>
        </p:nvSpPr>
        <p:spPr>
          <a:xfrm>
            <a:off x="7625226" y="5226453"/>
            <a:ext cx="2045248" cy="1055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齋藤飛鳥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5252337A-15A5-4937-ADC8-F87A11FB4755}"/>
              </a:ext>
            </a:extLst>
          </p:cNvPr>
          <p:cNvSpPr/>
          <p:nvPr/>
        </p:nvSpPr>
        <p:spPr>
          <a:xfrm>
            <a:off x="0" y="3429001"/>
            <a:ext cx="2045248" cy="9975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AKB48</a:t>
            </a:r>
            <a:r>
              <a:rPr kumimoji="1" lang="ja-JP" altLang="en-US" dirty="0"/>
              <a:t> 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E8823DE-C7F1-494C-8A70-9E39AE598772}"/>
              </a:ext>
            </a:extLst>
          </p:cNvPr>
          <p:cNvCxnSpPr>
            <a:stCxn id="5" idx="2"/>
          </p:cNvCxnSpPr>
          <p:nvPr/>
        </p:nvCxnSpPr>
        <p:spPr>
          <a:xfrm flipH="1">
            <a:off x="1720735" y="2459617"/>
            <a:ext cx="2586486" cy="106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AFDFAEE-FA40-49B8-9C6D-B9F9AAAB9640}"/>
              </a:ext>
            </a:extLst>
          </p:cNvPr>
          <p:cNvCxnSpPr/>
          <p:nvPr/>
        </p:nvCxnSpPr>
        <p:spPr>
          <a:xfrm flipH="1">
            <a:off x="2136371" y="4466825"/>
            <a:ext cx="964276" cy="214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20785AB-9F1D-4283-8682-D8B8DB7A6478}"/>
              </a:ext>
            </a:extLst>
          </p:cNvPr>
          <p:cNvCxnSpPr/>
          <p:nvPr/>
        </p:nvCxnSpPr>
        <p:spPr>
          <a:xfrm flipH="1">
            <a:off x="157942" y="4426528"/>
            <a:ext cx="440574" cy="130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1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6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データを整列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基本交換法</a:t>
            </a:r>
            <a:endParaRPr kumimoji="1"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クイックソート</a:t>
            </a:r>
            <a:endParaRPr kumimoji="1"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2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データを整列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基本交換法</a:t>
            </a:r>
            <a:endParaRPr kumimoji="1"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ja-JP" altLang="en-US" sz="2800" dirty="0"/>
              <a:t>クイックソート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12115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データを探索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線形探索法</a:t>
            </a:r>
            <a:endParaRPr lang="en-US" altLang="ja-JP" sz="2800" dirty="0"/>
          </a:p>
          <a:p>
            <a:endParaRPr lang="en-US" altLang="ja-JP" sz="1100" dirty="0"/>
          </a:p>
          <a:p>
            <a:r>
              <a:rPr lang="ja-JP" altLang="en-US" sz="1100" dirty="0"/>
              <a:t>二分探索法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ハッシュ探索法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361673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データを探索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線形探索法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2800" dirty="0"/>
              <a:t>二分探索法</a:t>
            </a:r>
            <a:endParaRPr lang="en-US" altLang="ja-JP" sz="2800" dirty="0"/>
          </a:p>
          <a:p>
            <a:endParaRPr lang="en-US" altLang="ja-JP" sz="1100" dirty="0"/>
          </a:p>
          <a:p>
            <a:r>
              <a:rPr lang="ja-JP" altLang="en-US" sz="1100" dirty="0"/>
              <a:t>ハッシュ探索法</a:t>
            </a:r>
            <a:endParaRPr kumimoji="1"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389560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データを探索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線形探索法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1100" dirty="0"/>
              <a:t>二分探索法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2800" dirty="0"/>
              <a:t>ハッシュ探索法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8404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C8587-7060-4689-9E64-E8B9EA68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7C752B-F013-4511-B385-AC231EB11A41}"/>
              </a:ext>
            </a:extLst>
          </p:cNvPr>
          <p:cNvSpPr txBox="1"/>
          <p:nvPr/>
        </p:nvSpPr>
        <p:spPr>
          <a:xfrm>
            <a:off x="1072342" y="1812175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・データの取り扱い説明書</a:t>
            </a:r>
            <a:endParaRPr kumimoji="1"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dirty="0"/>
              <a:t>-</a:t>
            </a:r>
            <a:r>
              <a:rPr lang="ja-JP" altLang="en-US" dirty="0"/>
              <a:t> リスト構造、スタック、キュー、木構造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lang="ja-JP" altLang="en-US" sz="2400" dirty="0"/>
              <a:t>・データを整列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基本交換法、クイックソート</a:t>
            </a:r>
            <a:endParaRPr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・データを探索</a:t>
            </a:r>
            <a:endParaRPr kumimoji="1"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dirty="0"/>
              <a:t>- </a:t>
            </a:r>
            <a:r>
              <a:rPr lang="ja-JP" altLang="en-US" dirty="0"/>
              <a:t>線形探索法、二分探索法、ハッシュ探索法</a:t>
            </a:r>
            <a:endParaRPr kumimoji="1" lang="en-US" altLang="ja-JP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・計算量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kumimoji="1" lang="ja-JP" altLang="en-US" sz="2400" dirty="0"/>
              <a:t>・プログラムって</a:t>
            </a:r>
          </a:p>
        </p:txBody>
      </p:sp>
    </p:spTree>
    <p:extLst>
      <p:ext uri="{BB962C8B-B14F-4D97-AF65-F5344CB8AC3E}">
        <p14:creationId xmlns:p14="http://schemas.microsoft.com/office/powerpoint/2010/main" val="1807598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計算量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566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プログラムって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AFA91F-298C-40E0-B1A2-30C1A1A7332A}"/>
              </a:ext>
            </a:extLst>
          </p:cNvPr>
          <p:cNvSpPr txBox="1"/>
          <p:nvPr/>
        </p:nvSpPr>
        <p:spPr>
          <a:xfrm>
            <a:off x="748144" y="2552006"/>
            <a:ext cx="10631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データ構造 </a:t>
            </a:r>
            <a:r>
              <a:rPr kumimoji="1" lang="en-US" altLang="ja-JP" sz="4000" dirty="0"/>
              <a:t>+ </a:t>
            </a:r>
            <a:r>
              <a:rPr kumimoji="1" lang="ja-JP" altLang="en-US" sz="4000" dirty="0"/>
              <a:t>アルゴリズム </a:t>
            </a:r>
            <a:r>
              <a:rPr kumimoji="1" lang="en-US" altLang="ja-JP" sz="4000" dirty="0"/>
              <a:t>=&gt; </a:t>
            </a:r>
            <a:r>
              <a:rPr kumimoji="1" lang="ja-JP" altLang="en-US" sz="4000" b="1" dirty="0">
                <a:solidFill>
                  <a:srgbClr val="00B0F0"/>
                </a:solidFill>
              </a:rPr>
              <a:t>プログラム</a:t>
            </a:r>
          </a:p>
        </p:txBody>
      </p:sp>
    </p:spTree>
    <p:extLst>
      <p:ext uri="{BB962C8B-B14F-4D97-AF65-F5344CB8AC3E}">
        <p14:creationId xmlns:p14="http://schemas.microsoft.com/office/powerpoint/2010/main" val="63776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DA55C0-BC18-49E6-A8EE-0A4E52062430}"/>
              </a:ext>
            </a:extLst>
          </p:cNvPr>
          <p:cNvSpPr txBox="1"/>
          <p:nvPr/>
        </p:nvSpPr>
        <p:spPr>
          <a:xfrm>
            <a:off x="439189" y="2834256"/>
            <a:ext cx="1069986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コンピューターがメモリ上のデータを処理するとき、</a:t>
            </a:r>
            <a:endParaRPr kumimoji="1"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 dirty="0"/>
              <a:t>データをどう配置するか </a:t>
            </a:r>
            <a:r>
              <a:rPr kumimoji="1" lang="en-US" altLang="ja-JP" sz="2800" dirty="0"/>
              <a:t>-&gt; </a:t>
            </a:r>
            <a:r>
              <a:rPr kumimoji="1" lang="ja-JP" altLang="en-US" sz="2800" dirty="0"/>
              <a:t>その並べ方 ＝ </a:t>
            </a:r>
            <a:r>
              <a:rPr lang="ja-JP" altLang="en-US" sz="4000" dirty="0">
                <a:solidFill>
                  <a:srgbClr val="00B0F0"/>
                </a:solidFill>
              </a:rPr>
              <a:t>データ構造</a:t>
            </a:r>
            <a:endParaRPr kumimoji="1" lang="ja-JP" alt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F7C9D6-DCD5-4BE1-B241-4C4A6F463DFD}"/>
              </a:ext>
            </a:extLst>
          </p:cNvPr>
          <p:cNvSpPr txBox="1"/>
          <p:nvPr/>
        </p:nvSpPr>
        <p:spPr>
          <a:xfrm>
            <a:off x="8219903" y="550816"/>
            <a:ext cx="29011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リスト構造</a:t>
            </a:r>
            <a:endParaRPr lang="en-US" altLang="ja-JP" sz="2800" dirty="0"/>
          </a:p>
          <a:p>
            <a:endParaRPr lang="en-US" altLang="ja-JP" sz="1100" dirty="0"/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スタック</a:t>
            </a:r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キュー</a:t>
            </a:r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木構造</a:t>
            </a:r>
            <a:endParaRPr kumimoji="1" lang="en-US" altLang="ja-JP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0C8A710-E87C-44AE-A1AD-1A08DD738323}"/>
              </a:ext>
            </a:extLst>
          </p:cNvPr>
          <p:cNvGrpSpPr/>
          <p:nvPr/>
        </p:nvGrpSpPr>
        <p:grpSpPr>
          <a:xfrm>
            <a:off x="1291937" y="2674620"/>
            <a:ext cx="9662852" cy="1159625"/>
            <a:chOff x="1409006" y="3608677"/>
            <a:chExt cx="9662852" cy="1159625"/>
          </a:xfrm>
        </p:grpSpPr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0F58B5A2-1A96-4DDA-8723-ABCFEDA62289}"/>
                </a:ext>
              </a:extLst>
            </p:cNvPr>
            <p:cNvSpPr/>
            <p:nvPr/>
          </p:nvSpPr>
          <p:spPr>
            <a:xfrm>
              <a:off x="5581494" y="3985390"/>
              <a:ext cx="2202872" cy="4061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0208957-9B74-4756-A5E0-088908517A44}"/>
                </a:ext>
              </a:extLst>
            </p:cNvPr>
            <p:cNvGrpSpPr/>
            <p:nvPr/>
          </p:nvGrpSpPr>
          <p:grpSpPr>
            <a:xfrm>
              <a:off x="1409006" y="3608677"/>
              <a:ext cx="4846320" cy="1159625"/>
              <a:chOff x="3740727" y="3429000"/>
              <a:chExt cx="4846320" cy="1159625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AC479080-BD32-4AC5-8B51-CC1DAC101C0B}"/>
                  </a:ext>
                </a:extLst>
              </p:cNvPr>
              <p:cNvSpPr/>
              <p:nvPr/>
            </p:nvSpPr>
            <p:spPr>
              <a:xfrm>
                <a:off x="3740727" y="3429000"/>
                <a:ext cx="3200400" cy="115962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データ部</a:t>
                </a:r>
                <a:endParaRPr kumimoji="1" lang="ja-JP" altLang="en-US" dirty="0"/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6C473B4F-111A-4BEC-B2D3-797A9EDA4D7E}"/>
                  </a:ext>
                </a:extLst>
              </p:cNvPr>
              <p:cNvSpPr/>
              <p:nvPr/>
            </p:nvSpPr>
            <p:spPr>
              <a:xfrm>
                <a:off x="6941127" y="3429000"/>
                <a:ext cx="1645920" cy="115962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ポインタ部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94BDAFA-C1CA-47C0-A95C-6E662AF3F21E}"/>
                </a:ext>
              </a:extLst>
            </p:cNvPr>
            <p:cNvGrpSpPr/>
            <p:nvPr/>
          </p:nvGrpSpPr>
          <p:grpSpPr>
            <a:xfrm>
              <a:off x="8219904" y="3608677"/>
              <a:ext cx="2851954" cy="1159625"/>
              <a:chOff x="3740727" y="3429000"/>
              <a:chExt cx="4846320" cy="1159625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A74DBAD-8135-4EFD-9BD4-45556F702087}"/>
                  </a:ext>
                </a:extLst>
              </p:cNvPr>
              <p:cNvSpPr/>
              <p:nvPr/>
            </p:nvSpPr>
            <p:spPr>
              <a:xfrm>
                <a:off x="3740727" y="3429000"/>
                <a:ext cx="3200400" cy="115962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データ部</a:t>
                </a:r>
                <a:endParaRPr kumimoji="1" lang="ja-JP" altLang="en-US" dirty="0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7FA1438C-D494-43E3-9420-03F0E6550CA7}"/>
                  </a:ext>
                </a:extLst>
              </p:cNvPr>
              <p:cNvSpPr/>
              <p:nvPr/>
            </p:nvSpPr>
            <p:spPr>
              <a:xfrm>
                <a:off x="6941127" y="3429000"/>
                <a:ext cx="1645920" cy="115962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/>
                  <a:t>ポインタ部</a:t>
                </a:r>
                <a:endParaRPr kumimoji="1" lang="ja-JP" altLang="en-US" dirty="0"/>
              </a:p>
            </p:txBody>
          </p:sp>
        </p:grp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D24518E-8C02-49D2-BB0A-9D5131D5E647}"/>
              </a:ext>
            </a:extLst>
          </p:cNvPr>
          <p:cNvSpPr txBox="1"/>
          <p:nvPr/>
        </p:nvSpPr>
        <p:spPr>
          <a:xfrm>
            <a:off x="1147157" y="5004261"/>
            <a:ext cx="7805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配列との比較 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データの挿入削除が楽</a:t>
            </a:r>
          </a:p>
        </p:txBody>
      </p:sp>
    </p:spTree>
    <p:extLst>
      <p:ext uri="{BB962C8B-B14F-4D97-AF65-F5344CB8AC3E}">
        <p14:creationId xmlns:p14="http://schemas.microsoft.com/office/powerpoint/2010/main" val="428489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7865EC2-CD08-42A2-964F-1FD02DC13963}"/>
              </a:ext>
            </a:extLst>
          </p:cNvPr>
          <p:cNvGrpSpPr/>
          <p:nvPr/>
        </p:nvGrpSpPr>
        <p:grpSpPr>
          <a:xfrm>
            <a:off x="4289367" y="2244435"/>
            <a:ext cx="6967453" cy="556954"/>
            <a:chOff x="4289367" y="2244435"/>
            <a:chExt cx="6967453" cy="55695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A91687E-85A0-44BA-BABF-58CE9E5D9A59}"/>
                </a:ext>
              </a:extLst>
            </p:cNvPr>
            <p:cNvSpPr/>
            <p:nvPr/>
          </p:nvSpPr>
          <p:spPr>
            <a:xfrm>
              <a:off x="4289367" y="2244436"/>
              <a:ext cx="1806633" cy="5569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5552A13-3D60-45F9-AE68-14F1E6A54FF1}"/>
                </a:ext>
              </a:extLst>
            </p:cNvPr>
            <p:cNvSpPr/>
            <p:nvPr/>
          </p:nvSpPr>
          <p:spPr>
            <a:xfrm>
              <a:off x="6869777" y="2244435"/>
              <a:ext cx="1806633" cy="5569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2DDA330-218F-40E1-9EA4-5F5D958669C2}"/>
                </a:ext>
              </a:extLst>
            </p:cNvPr>
            <p:cNvSpPr/>
            <p:nvPr/>
          </p:nvSpPr>
          <p:spPr>
            <a:xfrm>
              <a:off x="9450187" y="2244436"/>
              <a:ext cx="1806633" cy="5569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F6F24CE2-9F92-4997-9212-6A70002854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6096000" y="2522912"/>
              <a:ext cx="7737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7E3E4B4-4BDE-4D5B-AAAF-EA73D91F0207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8676410" y="2522912"/>
              <a:ext cx="7737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E29942B-49D2-48CC-847F-48687AFDF053}"/>
              </a:ext>
            </a:extLst>
          </p:cNvPr>
          <p:cNvGrpSpPr/>
          <p:nvPr/>
        </p:nvGrpSpPr>
        <p:grpSpPr>
          <a:xfrm>
            <a:off x="4289365" y="3778134"/>
            <a:ext cx="6967453" cy="556954"/>
            <a:chOff x="739832" y="3372888"/>
            <a:chExt cx="6967453" cy="556954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49017A83-9CEF-4C60-BBDB-B9AE16040808}"/>
                </a:ext>
              </a:extLst>
            </p:cNvPr>
            <p:cNvGrpSpPr/>
            <p:nvPr/>
          </p:nvGrpSpPr>
          <p:grpSpPr>
            <a:xfrm>
              <a:off x="739832" y="3372888"/>
              <a:ext cx="6967453" cy="556954"/>
              <a:chOff x="4289367" y="2244435"/>
              <a:chExt cx="6967453" cy="556954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00DD4D87-1CD7-40D0-86D7-6752F82E8085}"/>
                  </a:ext>
                </a:extLst>
              </p:cNvPr>
              <p:cNvSpPr/>
              <p:nvPr/>
            </p:nvSpPr>
            <p:spPr>
              <a:xfrm>
                <a:off x="4289367" y="2244436"/>
                <a:ext cx="1806633" cy="5569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A1BB30D-2023-48C3-B849-AA9E21C3632D}"/>
                  </a:ext>
                </a:extLst>
              </p:cNvPr>
              <p:cNvSpPr/>
              <p:nvPr/>
            </p:nvSpPr>
            <p:spPr>
              <a:xfrm>
                <a:off x="6869777" y="2244435"/>
                <a:ext cx="1806633" cy="5569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4476223A-FC69-45AE-92A9-156004C378E3}"/>
                  </a:ext>
                </a:extLst>
              </p:cNvPr>
              <p:cNvSpPr/>
              <p:nvPr/>
            </p:nvSpPr>
            <p:spPr>
              <a:xfrm>
                <a:off x="9450187" y="2244436"/>
                <a:ext cx="1806633" cy="5569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BDA546A3-D090-4C62-9DAA-0313DD5CD7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367049"/>
                <a:ext cx="77377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0CE00E6B-14F5-4F29-8EF2-C344208DD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10" y="2363926"/>
                <a:ext cx="77377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5E7FDDEC-AC53-4098-AE07-A071B7DED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6465" y="3800993"/>
              <a:ext cx="7737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B8420CCE-73D5-4A37-B580-C52DF12F24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26874" y="3800994"/>
              <a:ext cx="7737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B631D471-EAE5-4157-B4E7-7B12EBBEDCAB}"/>
              </a:ext>
            </a:extLst>
          </p:cNvPr>
          <p:cNvGrpSpPr/>
          <p:nvPr/>
        </p:nvGrpSpPr>
        <p:grpSpPr>
          <a:xfrm>
            <a:off x="4024746" y="5311835"/>
            <a:ext cx="7496694" cy="955962"/>
            <a:chOff x="4024746" y="5311835"/>
            <a:chExt cx="7496694" cy="955962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8654043-A477-43FA-8071-B3772103D634}"/>
                </a:ext>
              </a:extLst>
            </p:cNvPr>
            <p:cNvGrpSpPr/>
            <p:nvPr/>
          </p:nvGrpSpPr>
          <p:grpSpPr>
            <a:xfrm>
              <a:off x="4289366" y="5311835"/>
              <a:ext cx="6967453" cy="556954"/>
              <a:chOff x="4289367" y="2244435"/>
              <a:chExt cx="6967453" cy="556954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5B0E9CB-87A5-4541-A8A8-E93754330949}"/>
                  </a:ext>
                </a:extLst>
              </p:cNvPr>
              <p:cNvSpPr/>
              <p:nvPr/>
            </p:nvSpPr>
            <p:spPr>
              <a:xfrm>
                <a:off x="4289367" y="2244436"/>
                <a:ext cx="1806633" cy="5569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43046ED-C7B8-441F-AC0D-1152A19B3309}"/>
                  </a:ext>
                </a:extLst>
              </p:cNvPr>
              <p:cNvSpPr/>
              <p:nvPr/>
            </p:nvSpPr>
            <p:spPr>
              <a:xfrm>
                <a:off x="6869777" y="2244435"/>
                <a:ext cx="1806633" cy="5569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D1C5A400-3E48-4D3A-92C7-4F63246D6B45}"/>
                  </a:ext>
                </a:extLst>
              </p:cNvPr>
              <p:cNvSpPr/>
              <p:nvPr/>
            </p:nvSpPr>
            <p:spPr>
              <a:xfrm>
                <a:off x="9450187" y="2244436"/>
                <a:ext cx="1806633" cy="5569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矢印コネクタ 24">
                <a:extLst>
                  <a:ext uri="{FF2B5EF4-FFF2-40B4-BE49-F238E27FC236}">
                    <a16:creationId xmlns:a16="http://schemas.microsoft.com/office/drawing/2014/main" id="{1C7B133B-F336-4920-B1AB-24E353EEB960}"/>
                  </a:ext>
                </a:extLst>
              </p:cNvPr>
              <p:cNvCxnSpPr>
                <a:stCxn id="22" idx="3"/>
                <a:endCxn id="23" idx="1"/>
              </p:cNvCxnSpPr>
              <p:nvPr/>
            </p:nvCxnSpPr>
            <p:spPr>
              <a:xfrm flipV="1">
                <a:off x="6096000" y="2522912"/>
                <a:ext cx="77377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矢印コネクタ 25">
                <a:extLst>
                  <a:ext uri="{FF2B5EF4-FFF2-40B4-BE49-F238E27FC236}">
                    <a16:creationId xmlns:a16="http://schemas.microsoft.com/office/drawing/2014/main" id="{C9CFF7EB-2890-419B-BB28-8DCF996A0A8C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8676410" y="2522912"/>
                <a:ext cx="77377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81AFBABB-F4F0-4BE7-9971-F3D75A79091F}"/>
                </a:ext>
              </a:extLst>
            </p:cNvPr>
            <p:cNvCxnSpPr>
              <a:stCxn id="24" idx="3"/>
            </p:cNvCxnSpPr>
            <p:nvPr/>
          </p:nvCxnSpPr>
          <p:spPr>
            <a:xfrm flipV="1">
              <a:off x="11256819" y="5590311"/>
              <a:ext cx="256308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9E778D6-D68B-490F-A4CE-C2D19B6167D0}"/>
                </a:ext>
              </a:extLst>
            </p:cNvPr>
            <p:cNvCxnSpPr/>
            <p:nvPr/>
          </p:nvCxnSpPr>
          <p:spPr>
            <a:xfrm>
              <a:off x="11521439" y="5590311"/>
              <a:ext cx="0" cy="677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EC226FD-95A4-4089-9717-269EA8EA6C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4746" y="6267797"/>
              <a:ext cx="7496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043F082B-1A1B-4A85-B26A-0715ADB4DE2E}"/>
                </a:ext>
              </a:extLst>
            </p:cNvPr>
            <p:cNvCxnSpPr/>
            <p:nvPr/>
          </p:nvCxnSpPr>
          <p:spPr>
            <a:xfrm>
              <a:off x="4024746" y="5590311"/>
              <a:ext cx="0" cy="677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34AF4CDA-3103-4F39-A519-E563D8905A6B}"/>
                </a:ext>
              </a:extLst>
            </p:cNvPr>
            <p:cNvCxnSpPr>
              <a:endCxn id="22" idx="1"/>
            </p:cNvCxnSpPr>
            <p:nvPr/>
          </p:nvCxnSpPr>
          <p:spPr>
            <a:xfrm>
              <a:off x="4024746" y="5590311"/>
              <a:ext cx="26462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10E1A65-7F47-4C10-986A-AD39EAA40472}"/>
              </a:ext>
            </a:extLst>
          </p:cNvPr>
          <p:cNvSpPr txBox="1"/>
          <p:nvPr/>
        </p:nvSpPr>
        <p:spPr>
          <a:xfrm>
            <a:off x="687185" y="2244435"/>
            <a:ext cx="2934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単方向リスト</a:t>
            </a:r>
            <a:endParaRPr kumimoji="1" lang="ja-JP" altLang="en-US" sz="32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B35C712-D4EA-4445-9E47-53EE4746972E}"/>
              </a:ext>
            </a:extLst>
          </p:cNvPr>
          <p:cNvSpPr txBox="1"/>
          <p:nvPr/>
        </p:nvSpPr>
        <p:spPr>
          <a:xfrm>
            <a:off x="687185" y="3782290"/>
            <a:ext cx="2934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双方向リスト</a:t>
            </a:r>
            <a:endParaRPr kumimoji="1" lang="ja-JP" altLang="en-US" sz="3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E91E1A5-7C54-4A87-9806-361A46EDDC5E}"/>
              </a:ext>
            </a:extLst>
          </p:cNvPr>
          <p:cNvSpPr txBox="1"/>
          <p:nvPr/>
        </p:nvSpPr>
        <p:spPr>
          <a:xfrm>
            <a:off x="678873" y="5311835"/>
            <a:ext cx="2934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環状リスト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6EEB19-9061-481E-B537-6A18A821F569}"/>
              </a:ext>
            </a:extLst>
          </p:cNvPr>
          <p:cNvSpPr txBox="1"/>
          <p:nvPr/>
        </p:nvSpPr>
        <p:spPr>
          <a:xfrm>
            <a:off x="8219903" y="550816"/>
            <a:ext cx="29011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リスト構造</a:t>
            </a:r>
            <a:endParaRPr lang="en-US" altLang="ja-JP" sz="2800" dirty="0"/>
          </a:p>
          <a:p>
            <a:endParaRPr lang="en-US" altLang="ja-JP" sz="1100" dirty="0"/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スタック</a:t>
            </a:r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キュー</a:t>
            </a:r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木構造</a:t>
            </a:r>
            <a:endParaRPr kumimoji="1" lang="en-US" altLang="ja-JP" sz="11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1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リスト構造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2800" dirty="0"/>
              <a:t>スタック</a:t>
            </a:r>
            <a:endParaRPr lang="en-US" altLang="ja-JP" sz="2800" dirty="0"/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2800" dirty="0"/>
              <a:t>キュー</a:t>
            </a:r>
            <a:endParaRPr lang="en-US" altLang="ja-JP" sz="2800" dirty="0"/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木構造</a:t>
            </a:r>
            <a:endParaRPr kumimoji="1" lang="en-US" altLang="ja-JP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図 8" descr="ボックス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1705B4FB-3F72-477E-B992-8ED049771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1" y="1760855"/>
            <a:ext cx="6705600" cy="40005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B1C119-2ACA-472F-9746-2F85392523DE}"/>
              </a:ext>
            </a:extLst>
          </p:cNvPr>
          <p:cNvSpPr txBox="1"/>
          <p:nvPr/>
        </p:nvSpPr>
        <p:spPr>
          <a:xfrm>
            <a:off x="1933401" y="5975064"/>
            <a:ext cx="9638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LIFO</a:t>
            </a:r>
            <a:r>
              <a:rPr kumimoji="1" lang="ja-JP" altLang="en-US" sz="2800" b="1" dirty="0"/>
              <a:t>　　　　　　　</a:t>
            </a:r>
            <a:r>
              <a:rPr kumimoji="1" lang="en-US" altLang="ja-JP" sz="2800" b="1" dirty="0"/>
              <a:t>FIFO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986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リスト構造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2800" dirty="0"/>
              <a:t>スタック</a:t>
            </a:r>
            <a:endParaRPr lang="en-US" altLang="ja-JP" sz="2800" dirty="0"/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キュー</a:t>
            </a:r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木構造</a:t>
            </a:r>
            <a:endParaRPr kumimoji="1" lang="en-US" altLang="ja-JP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図 4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7CB026BD-BC0B-4725-8E80-AA6B10018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5" y="1752947"/>
            <a:ext cx="6696075" cy="49149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07F115-3BFE-46BB-AE11-D1EE74F517F4}"/>
              </a:ext>
            </a:extLst>
          </p:cNvPr>
          <p:cNvSpPr txBox="1"/>
          <p:nvPr/>
        </p:nvSpPr>
        <p:spPr>
          <a:xfrm>
            <a:off x="7373086" y="3429000"/>
            <a:ext cx="3915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データを挿入 </a:t>
            </a:r>
            <a:r>
              <a:rPr kumimoji="1" lang="en-US" altLang="ja-JP" sz="2800" dirty="0"/>
              <a:t>: Push</a:t>
            </a:r>
          </a:p>
          <a:p>
            <a:endParaRPr kumimoji="1" lang="en-US" altLang="ja-JP" sz="2800" dirty="0"/>
          </a:p>
          <a:p>
            <a:r>
              <a:rPr lang="ja-JP" altLang="en-US" sz="2800" dirty="0"/>
              <a:t>データを削除 </a:t>
            </a:r>
            <a:r>
              <a:rPr lang="en-US" altLang="ja-JP" sz="2800" dirty="0"/>
              <a:t>: Pop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0202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リスト構造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2800" dirty="0"/>
              <a:t>スタック</a:t>
            </a:r>
            <a:endParaRPr lang="en-US" altLang="ja-JP" sz="2800" dirty="0"/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キュー</a:t>
            </a:r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木構造</a:t>
            </a:r>
            <a:endParaRPr kumimoji="1" lang="en-US" altLang="ja-JP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685A4F-5710-424B-BBF4-47EE967ADFA0}"/>
              </a:ext>
            </a:extLst>
          </p:cNvPr>
          <p:cNvSpPr txBox="1"/>
          <p:nvPr/>
        </p:nvSpPr>
        <p:spPr>
          <a:xfrm>
            <a:off x="838200" y="2554434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最後に入れたものが最初に取り出される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en-US" altLang="ja-JP" sz="3200" b="1" dirty="0"/>
              <a:t>Last</a:t>
            </a:r>
            <a:r>
              <a:rPr lang="en-US" altLang="ja-JP" sz="3200" dirty="0"/>
              <a:t> In First Out </a:t>
            </a:r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en-US" altLang="ja-JP" sz="3200" dirty="0"/>
              <a:t>   LIFO</a:t>
            </a:r>
            <a:endParaRPr kumimoji="1" lang="ja-JP" altLang="en-US" sz="3200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B0B1507E-AC13-4723-AD7D-EB917617C2C3}"/>
              </a:ext>
            </a:extLst>
          </p:cNvPr>
          <p:cNvSpPr/>
          <p:nvPr/>
        </p:nvSpPr>
        <p:spPr>
          <a:xfrm>
            <a:off x="1529542" y="3333404"/>
            <a:ext cx="3574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68EF773-90CF-4073-B3EF-5D0DE2C2A23F}"/>
              </a:ext>
            </a:extLst>
          </p:cNvPr>
          <p:cNvSpPr/>
          <p:nvPr/>
        </p:nvSpPr>
        <p:spPr>
          <a:xfrm>
            <a:off x="1529541" y="4713634"/>
            <a:ext cx="357447" cy="64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55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36664-1106-4947-B975-C0E5A6BA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764136"/>
            <a:ext cx="10515600" cy="1325563"/>
          </a:xfrm>
        </p:spPr>
        <p:txBody>
          <a:bodyPr/>
          <a:lstStyle/>
          <a:p>
            <a:r>
              <a:rPr kumimoji="1" lang="ja-JP" altLang="en-US" sz="4400" u="sng" dirty="0"/>
              <a:t>データの取り扱い説明書</a:t>
            </a:r>
            <a:br>
              <a:rPr kumimoji="1" lang="en-US" altLang="ja-JP" sz="4400" dirty="0"/>
            </a:b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923C88-9CF8-45C2-A032-BB83AF5D09F1}"/>
              </a:ext>
            </a:extLst>
          </p:cNvPr>
          <p:cNvSpPr txBox="1"/>
          <p:nvPr/>
        </p:nvSpPr>
        <p:spPr>
          <a:xfrm>
            <a:off x="8219903" y="550816"/>
            <a:ext cx="29011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リスト構造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/>
          </a:p>
          <a:p>
            <a:r>
              <a:rPr lang="ja-JP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スタック</a:t>
            </a:r>
            <a:endParaRPr lang="en-US" altLang="ja-JP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2800" dirty="0"/>
              <a:t>キュー</a:t>
            </a:r>
            <a:endParaRPr lang="en-US" altLang="ja-JP" sz="2800" dirty="0"/>
          </a:p>
          <a:p>
            <a:endParaRPr lang="en-US" altLang="ja-JP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ja-JP" altLang="en-US" sz="1100" dirty="0">
                <a:solidFill>
                  <a:schemeClr val="bg2">
                    <a:lumMod val="75000"/>
                  </a:schemeClr>
                </a:solidFill>
              </a:rPr>
              <a:t>木構造</a:t>
            </a:r>
            <a:endParaRPr kumimoji="1" lang="en-US" altLang="ja-JP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図 5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D5248F4B-F54A-4DF0-84CD-411014652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79" y="1922840"/>
            <a:ext cx="5205154" cy="2159663"/>
          </a:xfrm>
          <a:prstGeom prst="rect">
            <a:avLst/>
          </a:prstGeom>
        </p:spPr>
      </p:pic>
      <p:pic>
        <p:nvPicPr>
          <p:cNvPr id="8" name="図 7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A9F4235-E0DE-429F-925D-63B1E6DDB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" y="4236174"/>
            <a:ext cx="4884507" cy="216557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B75B0F9-7BC4-46D2-9C07-C28D7BFD1AB6}"/>
              </a:ext>
            </a:extLst>
          </p:cNvPr>
          <p:cNvSpPr txBox="1"/>
          <p:nvPr/>
        </p:nvSpPr>
        <p:spPr>
          <a:xfrm>
            <a:off x="6949440" y="3429000"/>
            <a:ext cx="4338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データを挿入 </a:t>
            </a:r>
            <a:r>
              <a:rPr kumimoji="1" lang="en-US" altLang="ja-JP" sz="2800" dirty="0"/>
              <a:t>: </a:t>
            </a:r>
            <a:r>
              <a:rPr kumimoji="1" lang="en-US" altLang="ja-JP" sz="2800" dirty="0">
                <a:solidFill>
                  <a:srgbClr val="333333"/>
                </a:solidFill>
                <a:latin typeface="-apple-system"/>
              </a:rPr>
              <a:t>E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-apple-system"/>
              </a:rPr>
              <a:t>nqueue </a:t>
            </a:r>
          </a:p>
          <a:p>
            <a:endParaRPr lang="en-US" altLang="ja-JP" sz="2800" dirty="0">
              <a:solidFill>
                <a:srgbClr val="333333"/>
              </a:solidFill>
              <a:latin typeface="-apple-system"/>
            </a:endParaRPr>
          </a:p>
          <a:p>
            <a:r>
              <a:rPr lang="ja-JP" altLang="en-US" sz="2800" dirty="0"/>
              <a:t>データを削除 </a:t>
            </a:r>
            <a:r>
              <a:rPr lang="en-US" altLang="ja-JP" sz="2800" dirty="0"/>
              <a:t>: </a:t>
            </a:r>
            <a:r>
              <a:rPr lang="en-US" altLang="ja-JP" sz="2800" dirty="0">
                <a:solidFill>
                  <a:srgbClr val="333333"/>
                </a:solidFill>
                <a:latin typeface="-apple-system"/>
              </a:rPr>
              <a:t>D</a:t>
            </a:r>
            <a:r>
              <a:rPr lang="en-US" altLang="ja-JP" sz="2800" b="0" i="0" dirty="0">
                <a:solidFill>
                  <a:srgbClr val="333333"/>
                </a:solidFill>
                <a:effectLst/>
                <a:latin typeface="-apple-system"/>
              </a:rPr>
              <a:t>equeue</a:t>
            </a:r>
            <a:endParaRPr kumimoji="1"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29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397</Words>
  <Application>Microsoft Office PowerPoint</Application>
  <PresentationFormat>ワイド画面</PresentationFormat>
  <Paragraphs>187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-apple-system</vt:lpstr>
      <vt:lpstr>游ゴシック</vt:lpstr>
      <vt:lpstr>游ゴシック Light</vt:lpstr>
      <vt:lpstr>Arial</vt:lpstr>
      <vt:lpstr>Office テーマ</vt:lpstr>
      <vt:lpstr>応用情報技術者試験合格への道</vt:lpstr>
      <vt:lpstr>目次</vt:lpstr>
      <vt:lpstr>データの取り扱い説明書 </vt:lpstr>
      <vt:lpstr>データの取り扱い説明書 </vt:lpstr>
      <vt:lpstr>データの取り扱い説明書 </vt:lpstr>
      <vt:lpstr>データの取り扱い説明書 </vt:lpstr>
      <vt:lpstr>データの取り扱い説明書 </vt:lpstr>
      <vt:lpstr>データの取り扱い説明書 </vt:lpstr>
      <vt:lpstr>データの取り扱い説明書 </vt:lpstr>
      <vt:lpstr>データの取り扱い説明書 </vt:lpstr>
      <vt:lpstr>データの取り扱い説明書 </vt:lpstr>
      <vt:lpstr>データの取り扱い説明書 </vt:lpstr>
      <vt:lpstr>データの取り扱い説明書 </vt:lpstr>
      <vt:lpstr>PowerPoint プレゼンテーション</vt:lpstr>
      <vt:lpstr>データを整列 </vt:lpstr>
      <vt:lpstr>データを整列 </vt:lpstr>
      <vt:lpstr>データを探索 </vt:lpstr>
      <vt:lpstr>データを探索 </vt:lpstr>
      <vt:lpstr>データを探索 </vt:lpstr>
      <vt:lpstr>計算量 </vt:lpstr>
      <vt:lpstr>プログラムって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応用情報技術者試験合格への道</dc:title>
  <dc:creator>小長谷 祐人</dc:creator>
  <cp:lastModifiedBy>小長谷 祐人</cp:lastModifiedBy>
  <cp:revision>19</cp:revision>
  <dcterms:created xsi:type="dcterms:W3CDTF">2020-08-02T06:01:00Z</dcterms:created>
  <dcterms:modified xsi:type="dcterms:W3CDTF">2020-08-03T12:04:56Z</dcterms:modified>
</cp:coreProperties>
</file>