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84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79" r:id="rId11"/>
  </p:sldIdLst>
  <p:sldSz cx="9144000" cy="5143500" type="screen16x9"/>
  <p:notesSz cx="6858000" cy="9144000"/>
  <p:embeddedFontLst>
    <p:embeddedFont>
      <p:font typeface="Yoon 블랙핏 77" panose="02000503000000020003" pitchFamily="2" charset="-127"/>
      <p:regular r:id="rId13"/>
    </p:embeddedFont>
    <p:embeddedFont>
      <p:font typeface="Walter Turncoat" panose="020B0600000101010101" charset="0"/>
      <p:regular r:id="rId14"/>
    </p:embeddedFont>
    <p:embeddedFont>
      <p:font typeface="Yoon 화이트핏 66" panose="02000503000000020003" pitchFamily="2" charset="-127"/>
      <p:regular r:id="rId15"/>
    </p:embeddedFont>
    <p:embeddedFont>
      <p:font typeface="Sniglet" panose="020B0600000101010101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38C60-DBC8-4A70-A8C6-A5973517EDC1}">
  <a:tblStyle styleId="{3F538C60-DBC8-4A70-A8C6-A5973517EDC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02" y="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62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91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2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8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1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0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36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88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75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REST API</a:t>
            </a:r>
          </a:p>
        </p:txBody>
      </p:sp>
      <p:sp>
        <p:nvSpPr>
          <p:cNvPr id="12" name="Shape 45"/>
          <p:cNvSpPr/>
          <p:nvPr/>
        </p:nvSpPr>
        <p:spPr>
          <a:xfrm>
            <a:off x="2736164" y="2994032"/>
            <a:ext cx="3843539" cy="126855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088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2191179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/>
              <a:t>thanks!</a:t>
            </a:r>
          </a:p>
        </p:txBody>
      </p:sp>
      <p:sp>
        <p:nvSpPr>
          <p:cNvPr id="269" name="Shape 269"/>
          <p:cNvSpPr/>
          <p:nvPr/>
        </p:nvSpPr>
        <p:spPr>
          <a:xfrm>
            <a:off x="3859865" y="923647"/>
            <a:ext cx="1424270" cy="1432818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333457" y="3533890"/>
            <a:ext cx="4517285" cy="312396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REST</a:t>
            </a:r>
            <a:r>
              <a:rPr 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(Representational State Transfer)</a:t>
            </a:r>
          </a:p>
          <a:p>
            <a:pPr marL="457200" lvl="1" indent="-228600"/>
            <a:r>
              <a:rPr 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소프트웨어 아키텍처의 한 형식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1" indent="-228600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0" indent="-228600"/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웹의 장점을 활용할 수 있는 아키텍처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0" indent="-228600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0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OPEN API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구현이 많이 사용되고 있음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!</a:t>
            </a:r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25198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REST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6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가지 특징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Uniform Interface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언어와 플랫폼 제약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x)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Stateless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구현의 단순화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)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Cacheable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속도를 빠르게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)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Self-descriptiveness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직관적 이해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)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Client-Server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낮은 의존성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)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Layered System (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계층성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)</a:t>
            </a:r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96219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REST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의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3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가지 구성요소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자원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(Resource) – URI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행위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(Verb) – HTTP METHOD</a:t>
            </a: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-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표현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(Representation)</a:t>
            </a:r>
          </a:p>
          <a:p>
            <a:pPr marL="228600" lvl="0">
              <a:buNone/>
            </a:pPr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0359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자원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(Resource) – URI</a:t>
            </a:r>
          </a:p>
          <a:p>
            <a:pPr marL="228600" lvl="0">
              <a:buNone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모든 것을 명사로 표현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내 웹페이지의 사용자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https://myweb/users</a:t>
            </a: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네이버 번역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-US" altLang="ko-KR" dirty="0"/>
              <a:t>https://openapi.naver.com/v1/language/translate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457200" lvl="1" indent="-228600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</a:t>
            </a:r>
          </a:p>
          <a:p>
            <a:pPr marL="457200" lvl="1" indent="-228600"/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44040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행위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(Verb) – HTTP Method</a:t>
            </a:r>
          </a:p>
          <a:p>
            <a:pPr marL="457200" lvl="0" indent="-228600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CRUD(Create, Read, Update, Delete)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에 해당하는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HTTP Method</a:t>
            </a: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</a:t>
            </a:r>
          </a:p>
          <a:p>
            <a:pPr marL="457200" lvl="1" indent="-228600"/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6" y="2709157"/>
            <a:ext cx="3903386" cy="1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104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표현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(Representation)</a:t>
            </a:r>
          </a:p>
          <a:p>
            <a:pPr marL="457200" lvl="0" indent="-228600"/>
            <a:endParaRPr lang="en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내 웹페이지의 서비스에 이름이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Terry</a:t>
            </a:r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인 사용자를 생성한다</a:t>
            </a: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228600" lvl="0">
              <a:buNone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HTTP POST, http://myweb/users/</a:t>
            </a: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{</a:t>
            </a: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   “users”:{</a:t>
            </a: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       “name”: “Terry”</a:t>
            </a: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   }</a:t>
            </a:r>
          </a:p>
          <a:p>
            <a:pPr marL="228600" lvl="0">
              <a:buNone/>
            </a:pPr>
            <a:r>
              <a:rPr lang="en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8088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Rest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ko-KR" altLang="en-US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네이버 오타변환 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API</a:t>
            </a:r>
          </a:p>
          <a:p>
            <a:pPr marL="457200" indent="-228600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3" y="2027771"/>
            <a:ext cx="6231026" cy="844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3" y="2910618"/>
            <a:ext cx="6221895" cy="8251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3" y="3777896"/>
            <a:ext cx="6207171" cy="8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819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Schedule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+mn-ea"/>
                <a:ea typeface="+mn-ea"/>
                <a:cs typeface="Sniglet"/>
                <a:sym typeface="Sniglet"/>
              </a:rPr>
              <a:t>REST API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FFFFFF"/>
                </a:solidFill>
                <a:latin typeface="+mn-ea"/>
                <a:ea typeface="+mn-ea"/>
                <a:cs typeface="Sniglet"/>
                <a:sym typeface="Sniglet"/>
              </a:rPr>
              <a:t>사용</a:t>
            </a:r>
            <a:endParaRPr lang="en" sz="1800" dirty="0">
              <a:solidFill>
                <a:srgbClr val="FFFFFF"/>
              </a:solidFill>
              <a:latin typeface="+mn-ea"/>
              <a:ea typeface="+mn-ea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Sniglet"/>
                <a:sym typeface="Sniglet"/>
              </a:rPr>
              <a:t>개발</a:t>
            </a:r>
            <a:endParaRPr lang="en-US" altLang="ko-KR" sz="1800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Sniglet"/>
              <a:sym typeface="Sniglet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FFFFFF"/>
                </a:solidFill>
                <a:latin typeface="Yoon 화이트핏 66" panose="02000503000000020003" pitchFamily="2" charset="-127"/>
                <a:ea typeface="Yoon 화이트핏 66" panose="02000503000000020003" pitchFamily="2" charset="-127"/>
                <a:cs typeface="Sniglet"/>
                <a:sym typeface="Sniglet"/>
              </a:rPr>
              <a:t>해보기</a:t>
            </a:r>
            <a:endParaRPr lang="en" sz="1800" dirty="0">
              <a:solidFill>
                <a:srgbClr val="FFFFFF"/>
              </a:solidFill>
              <a:latin typeface="Yoon 화이트핏 66" panose="02000503000000020003" pitchFamily="2" charset="-127"/>
              <a:ea typeface="Yoon 화이트핏 66" panose="02000503000000020003" pitchFamily="2" charset="-127"/>
              <a:cs typeface="Sniglet"/>
              <a:sym typeface="Sniglet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??...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2189978" y="2764474"/>
            <a:ext cx="1792245" cy="232966"/>
            <a:chOff x="2266178" y="2764474"/>
            <a:chExt cx="1792245" cy="232966"/>
          </a:xfrm>
        </p:grpSpPr>
        <p:sp>
          <p:nvSpPr>
            <p:cNvPr id="21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165803" y="2790812"/>
            <a:ext cx="1792245" cy="232966"/>
            <a:chOff x="2266178" y="2764474"/>
            <a:chExt cx="1792245" cy="232966"/>
          </a:xfrm>
        </p:grpSpPr>
        <p:sp>
          <p:nvSpPr>
            <p:cNvPr id="214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8961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Ursula">
      <a:majorFont>
        <a:latin typeface="Walter Turncoat"/>
        <a:ea typeface="Yoon 화이트핏 66"/>
        <a:cs typeface=""/>
      </a:majorFont>
      <a:minorFont>
        <a:latin typeface="Sniglet"/>
        <a:ea typeface="Yoon 화이트핏 6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화면 슬라이드 쇼(16:9)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Yoon 블랙핏 77</vt:lpstr>
      <vt:lpstr>Walter Turncoat</vt:lpstr>
      <vt:lpstr>Yoon 화이트핏 66</vt:lpstr>
      <vt:lpstr>Sniglet</vt:lpstr>
      <vt:lpstr>Arial</vt:lpstr>
      <vt:lpstr>Ursula template</vt:lpstr>
      <vt:lpstr>REST API</vt:lpstr>
      <vt:lpstr>Rest</vt:lpstr>
      <vt:lpstr>Rest</vt:lpstr>
      <vt:lpstr>Rest</vt:lpstr>
      <vt:lpstr>Rest</vt:lpstr>
      <vt:lpstr>Rest</vt:lpstr>
      <vt:lpstr>Rest</vt:lpstr>
      <vt:lpstr>Rest</vt:lpstr>
      <vt:lpstr>Schedule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전용석</dc:creator>
  <cp:lastModifiedBy>전용석</cp:lastModifiedBy>
  <cp:revision>8</cp:revision>
  <dcterms:modified xsi:type="dcterms:W3CDTF">2016-09-18T10:56:26Z</dcterms:modified>
</cp:coreProperties>
</file>