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Walter Turncoa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niglet-regular.fntdata"/><Relationship Id="rId14" Type="http://schemas.openxmlformats.org/officeDocument/2006/relationships/slide" Target="slides/slide10.xml"/><Relationship Id="rId16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etbrains.com/webstorm/" TargetMode="External"/><Relationship Id="rId4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REST API</a:t>
            </a:r>
          </a:p>
        </p:txBody>
      </p:sp>
      <p:sp>
        <p:nvSpPr>
          <p:cNvPr id="21" name="Shape 21"/>
          <p:cNvSpPr/>
          <p:nvPr/>
        </p:nvSpPr>
        <p:spPr>
          <a:xfrm>
            <a:off x="2736164" y="2994032"/>
            <a:ext cx="3843538" cy="126854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1822500" y="2191178"/>
            <a:ext cx="54570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8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</a:p>
        </p:txBody>
      </p:sp>
      <p:sp>
        <p:nvSpPr>
          <p:cNvPr id="117" name="Shape 117"/>
          <p:cNvSpPr/>
          <p:nvPr/>
        </p:nvSpPr>
        <p:spPr>
          <a:xfrm>
            <a:off x="3859864" y="923646"/>
            <a:ext cx="1424269" cy="1432817"/>
          </a:xfrm>
          <a:custGeom>
            <a:pathLst>
              <a:path extrusionOk="0" h="120000" w="120000">
                <a:moveTo>
                  <a:pt x="36313" y="56242"/>
                </a:moveTo>
                <a:lnTo>
                  <a:pt x="36866" y="56431"/>
                </a:lnTo>
                <a:lnTo>
                  <a:pt x="37419" y="56792"/>
                </a:lnTo>
                <a:lnTo>
                  <a:pt x="37790" y="57342"/>
                </a:lnTo>
                <a:lnTo>
                  <a:pt x="37972" y="58080"/>
                </a:lnTo>
                <a:lnTo>
                  <a:pt x="37972" y="58629"/>
                </a:lnTo>
                <a:lnTo>
                  <a:pt x="37790" y="59540"/>
                </a:lnTo>
                <a:lnTo>
                  <a:pt x="37237" y="60090"/>
                </a:lnTo>
                <a:lnTo>
                  <a:pt x="36684" y="60639"/>
                </a:lnTo>
                <a:lnTo>
                  <a:pt x="35760" y="60828"/>
                </a:lnTo>
                <a:lnTo>
                  <a:pt x="34844" y="60639"/>
                </a:lnTo>
                <a:lnTo>
                  <a:pt x="34291" y="60090"/>
                </a:lnTo>
                <a:lnTo>
                  <a:pt x="33738" y="59540"/>
                </a:lnTo>
                <a:lnTo>
                  <a:pt x="33548" y="58629"/>
                </a:lnTo>
                <a:lnTo>
                  <a:pt x="33738" y="57711"/>
                </a:lnTo>
                <a:lnTo>
                  <a:pt x="34291" y="56792"/>
                </a:lnTo>
                <a:lnTo>
                  <a:pt x="34844" y="56431"/>
                </a:lnTo>
                <a:lnTo>
                  <a:pt x="35578" y="56242"/>
                </a:lnTo>
                <a:close/>
                <a:moveTo>
                  <a:pt x="84602" y="56242"/>
                </a:moveTo>
                <a:lnTo>
                  <a:pt x="85155" y="56431"/>
                </a:lnTo>
                <a:lnTo>
                  <a:pt x="85708" y="56792"/>
                </a:lnTo>
                <a:lnTo>
                  <a:pt x="86080" y="57342"/>
                </a:lnTo>
                <a:lnTo>
                  <a:pt x="86261" y="58080"/>
                </a:lnTo>
                <a:lnTo>
                  <a:pt x="86261" y="58629"/>
                </a:lnTo>
                <a:lnTo>
                  <a:pt x="86080" y="59540"/>
                </a:lnTo>
                <a:lnTo>
                  <a:pt x="85527" y="60090"/>
                </a:lnTo>
                <a:lnTo>
                  <a:pt x="84974" y="60639"/>
                </a:lnTo>
                <a:lnTo>
                  <a:pt x="84049" y="60828"/>
                </a:lnTo>
                <a:lnTo>
                  <a:pt x="83133" y="60639"/>
                </a:lnTo>
                <a:lnTo>
                  <a:pt x="82580" y="60090"/>
                </a:lnTo>
                <a:lnTo>
                  <a:pt x="82027" y="59540"/>
                </a:lnTo>
                <a:lnTo>
                  <a:pt x="81838" y="58629"/>
                </a:lnTo>
                <a:lnTo>
                  <a:pt x="82027" y="57711"/>
                </a:lnTo>
                <a:lnTo>
                  <a:pt x="82580" y="56792"/>
                </a:lnTo>
                <a:lnTo>
                  <a:pt x="83133" y="56431"/>
                </a:lnTo>
                <a:lnTo>
                  <a:pt x="83868" y="56242"/>
                </a:lnTo>
                <a:close/>
                <a:moveTo>
                  <a:pt x="36131" y="53314"/>
                </a:moveTo>
                <a:lnTo>
                  <a:pt x="34844" y="53494"/>
                </a:lnTo>
                <a:lnTo>
                  <a:pt x="33548" y="54044"/>
                </a:lnTo>
                <a:lnTo>
                  <a:pt x="32632" y="54962"/>
                </a:lnTo>
                <a:lnTo>
                  <a:pt x="31708" y="56062"/>
                </a:lnTo>
                <a:lnTo>
                  <a:pt x="31155" y="56980"/>
                </a:lnTo>
                <a:lnTo>
                  <a:pt x="30783" y="58080"/>
                </a:lnTo>
                <a:lnTo>
                  <a:pt x="30420" y="58991"/>
                </a:lnTo>
                <a:lnTo>
                  <a:pt x="30420" y="60090"/>
                </a:lnTo>
                <a:lnTo>
                  <a:pt x="30049" y="61927"/>
                </a:lnTo>
                <a:lnTo>
                  <a:pt x="30049" y="63207"/>
                </a:lnTo>
                <a:lnTo>
                  <a:pt x="30420" y="64487"/>
                </a:lnTo>
                <a:lnTo>
                  <a:pt x="30783" y="65586"/>
                </a:lnTo>
                <a:lnTo>
                  <a:pt x="31526" y="66505"/>
                </a:lnTo>
                <a:lnTo>
                  <a:pt x="32261" y="67423"/>
                </a:lnTo>
                <a:lnTo>
                  <a:pt x="33185" y="67973"/>
                </a:lnTo>
                <a:lnTo>
                  <a:pt x="34291" y="68523"/>
                </a:lnTo>
                <a:lnTo>
                  <a:pt x="35578" y="68884"/>
                </a:lnTo>
                <a:lnTo>
                  <a:pt x="37055" y="69072"/>
                </a:lnTo>
                <a:lnTo>
                  <a:pt x="38343" y="68884"/>
                </a:lnTo>
                <a:lnTo>
                  <a:pt x="39631" y="68523"/>
                </a:lnTo>
                <a:lnTo>
                  <a:pt x="40737" y="67973"/>
                </a:lnTo>
                <a:lnTo>
                  <a:pt x="41661" y="67235"/>
                </a:lnTo>
                <a:lnTo>
                  <a:pt x="42585" y="66324"/>
                </a:lnTo>
                <a:lnTo>
                  <a:pt x="43320" y="65225"/>
                </a:lnTo>
                <a:lnTo>
                  <a:pt x="43873" y="64125"/>
                </a:lnTo>
                <a:lnTo>
                  <a:pt x="44244" y="62838"/>
                </a:lnTo>
                <a:lnTo>
                  <a:pt x="44426" y="61558"/>
                </a:lnTo>
                <a:lnTo>
                  <a:pt x="44244" y="60278"/>
                </a:lnTo>
                <a:lnTo>
                  <a:pt x="44055" y="58991"/>
                </a:lnTo>
                <a:lnTo>
                  <a:pt x="43691" y="57891"/>
                </a:lnTo>
                <a:lnTo>
                  <a:pt x="43138" y="56611"/>
                </a:lnTo>
                <a:lnTo>
                  <a:pt x="42214" y="55693"/>
                </a:lnTo>
                <a:lnTo>
                  <a:pt x="41108" y="54594"/>
                </a:lnTo>
                <a:lnTo>
                  <a:pt x="40002" y="53863"/>
                </a:lnTo>
                <a:lnTo>
                  <a:pt x="38714" y="53494"/>
                </a:lnTo>
                <a:lnTo>
                  <a:pt x="37419" y="53314"/>
                </a:lnTo>
                <a:close/>
                <a:moveTo>
                  <a:pt x="84421" y="53314"/>
                </a:moveTo>
                <a:lnTo>
                  <a:pt x="83133" y="53494"/>
                </a:lnTo>
                <a:lnTo>
                  <a:pt x="81838" y="54044"/>
                </a:lnTo>
                <a:lnTo>
                  <a:pt x="80921" y="54962"/>
                </a:lnTo>
                <a:lnTo>
                  <a:pt x="79997" y="56062"/>
                </a:lnTo>
                <a:lnTo>
                  <a:pt x="79444" y="56980"/>
                </a:lnTo>
                <a:lnTo>
                  <a:pt x="79073" y="58080"/>
                </a:lnTo>
                <a:lnTo>
                  <a:pt x="78709" y="58991"/>
                </a:lnTo>
                <a:lnTo>
                  <a:pt x="78709" y="60090"/>
                </a:lnTo>
                <a:lnTo>
                  <a:pt x="78338" y="61927"/>
                </a:lnTo>
                <a:lnTo>
                  <a:pt x="78338" y="63207"/>
                </a:lnTo>
                <a:lnTo>
                  <a:pt x="78709" y="64487"/>
                </a:lnTo>
                <a:lnTo>
                  <a:pt x="79073" y="65586"/>
                </a:lnTo>
                <a:lnTo>
                  <a:pt x="79815" y="66505"/>
                </a:lnTo>
                <a:lnTo>
                  <a:pt x="80550" y="67423"/>
                </a:lnTo>
                <a:lnTo>
                  <a:pt x="81474" y="67973"/>
                </a:lnTo>
                <a:lnTo>
                  <a:pt x="82580" y="68523"/>
                </a:lnTo>
                <a:lnTo>
                  <a:pt x="83868" y="68884"/>
                </a:lnTo>
                <a:lnTo>
                  <a:pt x="85345" y="69072"/>
                </a:lnTo>
                <a:lnTo>
                  <a:pt x="86633" y="68884"/>
                </a:lnTo>
                <a:lnTo>
                  <a:pt x="87920" y="68523"/>
                </a:lnTo>
                <a:lnTo>
                  <a:pt x="89026" y="67973"/>
                </a:lnTo>
                <a:lnTo>
                  <a:pt x="89950" y="67235"/>
                </a:lnTo>
                <a:lnTo>
                  <a:pt x="90874" y="66324"/>
                </a:lnTo>
                <a:lnTo>
                  <a:pt x="91609" y="65225"/>
                </a:lnTo>
                <a:lnTo>
                  <a:pt x="92162" y="64125"/>
                </a:lnTo>
                <a:lnTo>
                  <a:pt x="92533" y="62838"/>
                </a:lnTo>
                <a:lnTo>
                  <a:pt x="92715" y="61558"/>
                </a:lnTo>
                <a:lnTo>
                  <a:pt x="92533" y="60278"/>
                </a:lnTo>
                <a:lnTo>
                  <a:pt x="92344" y="58991"/>
                </a:lnTo>
                <a:lnTo>
                  <a:pt x="91980" y="57891"/>
                </a:lnTo>
                <a:lnTo>
                  <a:pt x="91427" y="56611"/>
                </a:lnTo>
                <a:lnTo>
                  <a:pt x="90503" y="55693"/>
                </a:lnTo>
                <a:lnTo>
                  <a:pt x="89397" y="54594"/>
                </a:lnTo>
                <a:lnTo>
                  <a:pt x="88291" y="53863"/>
                </a:lnTo>
                <a:lnTo>
                  <a:pt x="87004" y="53494"/>
                </a:lnTo>
                <a:lnTo>
                  <a:pt x="85708" y="53314"/>
                </a:lnTo>
                <a:close/>
                <a:moveTo>
                  <a:pt x="90685" y="82256"/>
                </a:moveTo>
                <a:lnTo>
                  <a:pt x="89950" y="82625"/>
                </a:lnTo>
                <a:lnTo>
                  <a:pt x="89216" y="83174"/>
                </a:lnTo>
                <a:lnTo>
                  <a:pt x="87920" y="85004"/>
                </a:lnTo>
                <a:lnTo>
                  <a:pt x="86451" y="86472"/>
                </a:lnTo>
                <a:lnTo>
                  <a:pt x="84792" y="87940"/>
                </a:lnTo>
                <a:lnTo>
                  <a:pt x="82944" y="89220"/>
                </a:lnTo>
                <a:lnTo>
                  <a:pt x="81103" y="90319"/>
                </a:lnTo>
                <a:lnTo>
                  <a:pt x="79073" y="91238"/>
                </a:lnTo>
                <a:lnTo>
                  <a:pt x="77050" y="91968"/>
                </a:lnTo>
                <a:lnTo>
                  <a:pt x="74839" y="92699"/>
                </a:lnTo>
                <a:lnTo>
                  <a:pt x="72627" y="93248"/>
                </a:lnTo>
                <a:lnTo>
                  <a:pt x="70415" y="93617"/>
                </a:lnTo>
                <a:lnTo>
                  <a:pt x="65991" y="94167"/>
                </a:lnTo>
                <a:lnTo>
                  <a:pt x="61567" y="94348"/>
                </a:lnTo>
                <a:lnTo>
                  <a:pt x="57326" y="94167"/>
                </a:lnTo>
                <a:lnTo>
                  <a:pt x="55485" y="93986"/>
                </a:lnTo>
                <a:lnTo>
                  <a:pt x="53826" y="93617"/>
                </a:lnTo>
                <a:lnTo>
                  <a:pt x="50508" y="92699"/>
                </a:lnTo>
                <a:lnTo>
                  <a:pt x="47191" y="91599"/>
                </a:lnTo>
                <a:lnTo>
                  <a:pt x="44055" y="90319"/>
                </a:lnTo>
                <a:lnTo>
                  <a:pt x="41108" y="89040"/>
                </a:lnTo>
                <a:lnTo>
                  <a:pt x="37972" y="87571"/>
                </a:lnTo>
                <a:lnTo>
                  <a:pt x="36313" y="86653"/>
                </a:lnTo>
                <a:lnTo>
                  <a:pt x="34844" y="85742"/>
                </a:lnTo>
                <a:lnTo>
                  <a:pt x="33738" y="84642"/>
                </a:lnTo>
                <a:lnTo>
                  <a:pt x="32632" y="83543"/>
                </a:lnTo>
                <a:lnTo>
                  <a:pt x="32261" y="83174"/>
                </a:lnTo>
                <a:lnTo>
                  <a:pt x="31889" y="82994"/>
                </a:lnTo>
                <a:lnTo>
                  <a:pt x="30973" y="82994"/>
                </a:lnTo>
                <a:lnTo>
                  <a:pt x="30602" y="83355"/>
                </a:lnTo>
                <a:lnTo>
                  <a:pt x="30231" y="83543"/>
                </a:lnTo>
                <a:lnTo>
                  <a:pt x="30231" y="84093"/>
                </a:lnTo>
                <a:lnTo>
                  <a:pt x="30231" y="84642"/>
                </a:lnTo>
                <a:lnTo>
                  <a:pt x="30420" y="85373"/>
                </a:lnTo>
                <a:lnTo>
                  <a:pt x="30783" y="86103"/>
                </a:lnTo>
                <a:lnTo>
                  <a:pt x="31889" y="87571"/>
                </a:lnTo>
                <a:lnTo>
                  <a:pt x="33185" y="88851"/>
                </a:lnTo>
                <a:lnTo>
                  <a:pt x="34654" y="89951"/>
                </a:lnTo>
                <a:lnTo>
                  <a:pt x="36313" y="90869"/>
                </a:lnTo>
                <a:lnTo>
                  <a:pt x="38161" y="91788"/>
                </a:lnTo>
                <a:lnTo>
                  <a:pt x="41290" y="93248"/>
                </a:lnTo>
                <a:lnTo>
                  <a:pt x="44979" y="94897"/>
                </a:lnTo>
                <a:lnTo>
                  <a:pt x="48660" y="96365"/>
                </a:lnTo>
                <a:lnTo>
                  <a:pt x="52531" y="97465"/>
                </a:lnTo>
                <a:lnTo>
                  <a:pt x="56401" y="98195"/>
                </a:lnTo>
                <a:lnTo>
                  <a:pt x="58803" y="98383"/>
                </a:lnTo>
                <a:lnTo>
                  <a:pt x="61196" y="98564"/>
                </a:lnTo>
                <a:lnTo>
                  <a:pt x="63779" y="98564"/>
                </a:lnTo>
                <a:lnTo>
                  <a:pt x="66355" y="98383"/>
                </a:lnTo>
                <a:lnTo>
                  <a:pt x="68938" y="98195"/>
                </a:lnTo>
                <a:lnTo>
                  <a:pt x="71521" y="97645"/>
                </a:lnTo>
                <a:lnTo>
                  <a:pt x="73914" y="97096"/>
                </a:lnTo>
                <a:lnTo>
                  <a:pt x="76497" y="96365"/>
                </a:lnTo>
                <a:lnTo>
                  <a:pt x="78891" y="95635"/>
                </a:lnTo>
                <a:lnTo>
                  <a:pt x="81285" y="94536"/>
                </a:lnTo>
                <a:lnTo>
                  <a:pt x="83497" y="93437"/>
                </a:lnTo>
                <a:lnTo>
                  <a:pt x="85708" y="92149"/>
                </a:lnTo>
                <a:lnTo>
                  <a:pt x="87738" y="90688"/>
                </a:lnTo>
                <a:lnTo>
                  <a:pt x="89579" y="89040"/>
                </a:lnTo>
                <a:lnTo>
                  <a:pt x="91238" y="87202"/>
                </a:lnTo>
                <a:lnTo>
                  <a:pt x="92897" y="85373"/>
                </a:lnTo>
                <a:lnTo>
                  <a:pt x="93268" y="84454"/>
                </a:lnTo>
                <a:lnTo>
                  <a:pt x="93086" y="83724"/>
                </a:lnTo>
                <a:lnTo>
                  <a:pt x="92715" y="83174"/>
                </a:lnTo>
                <a:lnTo>
                  <a:pt x="92162" y="82625"/>
                </a:lnTo>
                <a:lnTo>
                  <a:pt x="91427" y="82444"/>
                </a:lnTo>
                <a:lnTo>
                  <a:pt x="90685" y="82256"/>
                </a:lnTo>
                <a:close/>
                <a:moveTo>
                  <a:pt x="64332" y="5134"/>
                </a:moveTo>
                <a:lnTo>
                  <a:pt x="65620" y="5315"/>
                </a:lnTo>
                <a:lnTo>
                  <a:pt x="68938" y="5684"/>
                </a:lnTo>
                <a:lnTo>
                  <a:pt x="72256" y="6045"/>
                </a:lnTo>
                <a:lnTo>
                  <a:pt x="75755" y="6783"/>
                </a:lnTo>
                <a:lnTo>
                  <a:pt x="79073" y="7694"/>
                </a:lnTo>
                <a:lnTo>
                  <a:pt x="81656" y="8432"/>
                </a:lnTo>
                <a:lnTo>
                  <a:pt x="84239" y="9343"/>
                </a:lnTo>
                <a:lnTo>
                  <a:pt x="86633" y="10623"/>
                </a:lnTo>
                <a:lnTo>
                  <a:pt x="89026" y="11722"/>
                </a:lnTo>
                <a:lnTo>
                  <a:pt x="89026" y="11911"/>
                </a:lnTo>
                <a:lnTo>
                  <a:pt x="88844" y="12460"/>
                </a:lnTo>
                <a:lnTo>
                  <a:pt x="88844" y="13191"/>
                </a:lnTo>
                <a:lnTo>
                  <a:pt x="89026" y="13560"/>
                </a:lnTo>
                <a:lnTo>
                  <a:pt x="89579" y="13740"/>
                </a:lnTo>
                <a:lnTo>
                  <a:pt x="90132" y="13740"/>
                </a:lnTo>
                <a:lnTo>
                  <a:pt x="90503" y="13371"/>
                </a:lnTo>
                <a:lnTo>
                  <a:pt x="90685" y="13191"/>
                </a:lnTo>
                <a:lnTo>
                  <a:pt x="90874" y="13191"/>
                </a:lnTo>
                <a:lnTo>
                  <a:pt x="90874" y="13010"/>
                </a:lnTo>
                <a:lnTo>
                  <a:pt x="91056" y="13010"/>
                </a:lnTo>
                <a:lnTo>
                  <a:pt x="91980" y="13560"/>
                </a:lnTo>
                <a:lnTo>
                  <a:pt x="91609" y="14109"/>
                </a:lnTo>
                <a:lnTo>
                  <a:pt x="91609" y="14659"/>
                </a:lnTo>
                <a:lnTo>
                  <a:pt x="91609" y="15020"/>
                </a:lnTo>
                <a:lnTo>
                  <a:pt x="91980" y="15208"/>
                </a:lnTo>
                <a:lnTo>
                  <a:pt x="92162" y="15389"/>
                </a:lnTo>
                <a:lnTo>
                  <a:pt x="92533" y="15208"/>
                </a:lnTo>
                <a:lnTo>
                  <a:pt x="92715" y="15020"/>
                </a:lnTo>
                <a:lnTo>
                  <a:pt x="93268" y="14471"/>
                </a:lnTo>
                <a:lnTo>
                  <a:pt x="93450" y="14471"/>
                </a:lnTo>
                <a:lnTo>
                  <a:pt x="94927" y="15570"/>
                </a:lnTo>
                <a:lnTo>
                  <a:pt x="94556" y="16488"/>
                </a:lnTo>
                <a:lnTo>
                  <a:pt x="94556" y="16857"/>
                </a:lnTo>
                <a:lnTo>
                  <a:pt x="94745" y="17588"/>
                </a:lnTo>
                <a:lnTo>
                  <a:pt x="94927" y="17957"/>
                </a:lnTo>
                <a:lnTo>
                  <a:pt x="95109" y="18137"/>
                </a:lnTo>
                <a:lnTo>
                  <a:pt x="95298" y="18137"/>
                </a:lnTo>
                <a:lnTo>
                  <a:pt x="95662" y="17957"/>
                </a:lnTo>
                <a:lnTo>
                  <a:pt x="96033" y="17768"/>
                </a:lnTo>
                <a:lnTo>
                  <a:pt x="96586" y="17219"/>
                </a:lnTo>
                <a:lnTo>
                  <a:pt x="96768" y="16857"/>
                </a:lnTo>
                <a:lnTo>
                  <a:pt x="98245" y="18137"/>
                </a:lnTo>
                <a:lnTo>
                  <a:pt x="97510" y="19056"/>
                </a:lnTo>
                <a:lnTo>
                  <a:pt x="97321" y="19605"/>
                </a:lnTo>
                <a:lnTo>
                  <a:pt x="97139" y="20155"/>
                </a:lnTo>
                <a:lnTo>
                  <a:pt x="97139" y="20517"/>
                </a:lnTo>
                <a:lnTo>
                  <a:pt x="97510" y="20705"/>
                </a:lnTo>
                <a:lnTo>
                  <a:pt x="97874" y="20885"/>
                </a:lnTo>
                <a:lnTo>
                  <a:pt x="98063" y="20885"/>
                </a:lnTo>
                <a:lnTo>
                  <a:pt x="98979" y="20336"/>
                </a:lnTo>
                <a:lnTo>
                  <a:pt x="99904" y="19605"/>
                </a:lnTo>
                <a:lnTo>
                  <a:pt x="100828" y="20517"/>
                </a:lnTo>
                <a:lnTo>
                  <a:pt x="101381" y="21254"/>
                </a:lnTo>
                <a:lnTo>
                  <a:pt x="100457" y="22715"/>
                </a:lnTo>
                <a:lnTo>
                  <a:pt x="100085" y="23084"/>
                </a:lnTo>
                <a:lnTo>
                  <a:pt x="99904" y="23814"/>
                </a:lnTo>
                <a:lnTo>
                  <a:pt x="99722" y="24364"/>
                </a:lnTo>
                <a:lnTo>
                  <a:pt x="99904" y="24733"/>
                </a:lnTo>
                <a:lnTo>
                  <a:pt x="100275" y="24914"/>
                </a:lnTo>
                <a:lnTo>
                  <a:pt x="101009" y="24733"/>
                </a:lnTo>
                <a:lnTo>
                  <a:pt x="101562" y="24364"/>
                </a:lnTo>
                <a:lnTo>
                  <a:pt x="102668" y="23453"/>
                </a:lnTo>
                <a:lnTo>
                  <a:pt x="102850" y="22903"/>
                </a:lnTo>
                <a:lnTo>
                  <a:pt x="104327" y="24914"/>
                </a:lnTo>
                <a:lnTo>
                  <a:pt x="103592" y="25651"/>
                </a:lnTo>
                <a:lnTo>
                  <a:pt x="102668" y="26382"/>
                </a:lnTo>
                <a:lnTo>
                  <a:pt x="102297" y="26931"/>
                </a:lnTo>
                <a:lnTo>
                  <a:pt x="102115" y="27481"/>
                </a:lnTo>
                <a:lnTo>
                  <a:pt x="102115" y="27850"/>
                </a:lnTo>
                <a:lnTo>
                  <a:pt x="102297" y="28031"/>
                </a:lnTo>
                <a:lnTo>
                  <a:pt x="103040" y="28211"/>
                </a:lnTo>
                <a:lnTo>
                  <a:pt x="103774" y="28031"/>
                </a:lnTo>
                <a:lnTo>
                  <a:pt x="104327" y="27662"/>
                </a:lnTo>
                <a:lnTo>
                  <a:pt x="105062" y="27300"/>
                </a:lnTo>
                <a:lnTo>
                  <a:pt x="105804" y="26931"/>
                </a:lnTo>
                <a:lnTo>
                  <a:pt x="107274" y="29499"/>
                </a:lnTo>
                <a:lnTo>
                  <a:pt x="106539" y="30048"/>
                </a:lnTo>
                <a:lnTo>
                  <a:pt x="105062" y="31328"/>
                </a:lnTo>
                <a:lnTo>
                  <a:pt x="104327" y="31878"/>
                </a:lnTo>
                <a:lnTo>
                  <a:pt x="103774" y="32608"/>
                </a:lnTo>
                <a:lnTo>
                  <a:pt x="103774" y="32797"/>
                </a:lnTo>
                <a:lnTo>
                  <a:pt x="103956" y="32977"/>
                </a:lnTo>
                <a:lnTo>
                  <a:pt x="104880" y="32977"/>
                </a:lnTo>
                <a:lnTo>
                  <a:pt x="105615" y="32797"/>
                </a:lnTo>
                <a:lnTo>
                  <a:pt x="106539" y="32428"/>
                </a:lnTo>
                <a:lnTo>
                  <a:pt x="107274" y="31878"/>
                </a:lnTo>
                <a:lnTo>
                  <a:pt x="108198" y="31328"/>
                </a:lnTo>
                <a:lnTo>
                  <a:pt x="109857" y="35357"/>
                </a:lnTo>
                <a:lnTo>
                  <a:pt x="108562" y="35906"/>
                </a:lnTo>
                <a:lnTo>
                  <a:pt x="107645" y="36456"/>
                </a:lnTo>
                <a:lnTo>
                  <a:pt x="106539" y="37194"/>
                </a:lnTo>
                <a:lnTo>
                  <a:pt x="105804" y="38105"/>
                </a:lnTo>
                <a:lnTo>
                  <a:pt x="105433" y="38654"/>
                </a:lnTo>
                <a:lnTo>
                  <a:pt x="105251" y="39204"/>
                </a:lnTo>
                <a:lnTo>
                  <a:pt x="105251" y="39573"/>
                </a:lnTo>
                <a:lnTo>
                  <a:pt x="105433" y="39754"/>
                </a:lnTo>
                <a:lnTo>
                  <a:pt x="105804" y="39942"/>
                </a:lnTo>
                <a:lnTo>
                  <a:pt x="106168" y="39942"/>
                </a:lnTo>
                <a:lnTo>
                  <a:pt x="106910" y="39573"/>
                </a:lnTo>
                <a:lnTo>
                  <a:pt x="107827" y="39023"/>
                </a:lnTo>
                <a:lnTo>
                  <a:pt x="110220" y="37924"/>
                </a:lnTo>
                <a:lnTo>
                  <a:pt x="110592" y="37743"/>
                </a:lnTo>
                <a:lnTo>
                  <a:pt x="111879" y="41591"/>
                </a:lnTo>
                <a:lnTo>
                  <a:pt x="109304" y="42690"/>
                </a:lnTo>
                <a:lnTo>
                  <a:pt x="107274" y="43601"/>
                </a:lnTo>
                <a:lnTo>
                  <a:pt x="105433" y="44700"/>
                </a:lnTo>
                <a:lnTo>
                  <a:pt x="105433" y="45069"/>
                </a:lnTo>
                <a:lnTo>
                  <a:pt x="105615" y="45250"/>
                </a:lnTo>
                <a:lnTo>
                  <a:pt x="106721" y="45438"/>
                </a:lnTo>
                <a:lnTo>
                  <a:pt x="107827" y="45619"/>
                </a:lnTo>
                <a:lnTo>
                  <a:pt x="108933" y="45438"/>
                </a:lnTo>
                <a:lnTo>
                  <a:pt x="110039" y="45250"/>
                </a:lnTo>
                <a:lnTo>
                  <a:pt x="112432" y="44339"/>
                </a:lnTo>
                <a:lnTo>
                  <a:pt x="113356" y="48367"/>
                </a:lnTo>
                <a:lnTo>
                  <a:pt x="112069" y="48917"/>
                </a:lnTo>
                <a:lnTo>
                  <a:pt x="109115" y="49835"/>
                </a:lnTo>
                <a:lnTo>
                  <a:pt x="106357" y="50746"/>
                </a:lnTo>
                <a:lnTo>
                  <a:pt x="105986" y="51115"/>
                </a:lnTo>
                <a:lnTo>
                  <a:pt x="105986" y="51296"/>
                </a:lnTo>
                <a:lnTo>
                  <a:pt x="105986" y="51665"/>
                </a:lnTo>
                <a:lnTo>
                  <a:pt x="106357" y="51845"/>
                </a:lnTo>
                <a:lnTo>
                  <a:pt x="107827" y="51845"/>
                </a:lnTo>
                <a:lnTo>
                  <a:pt x="109304" y="51665"/>
                </a:lnTo>
                <a:lnTo>
                  <a:pt x="112069" y="51296"/>
                </a:lnTo>
                <a:lnTo>
                  <a:pt x="113909" y="50746"/>
                </a:lnTo>
                <a:lnTo>
                  <a:pt x="114462" y="54044"/>
                </a:lnTo>
                <a:lnTo>
                  <a:pt x="112432" y="54413"/>
                </a:lnTo>
                <a:lnTo>
                  <a:pt x="109304" y="55331"/>
                </a:lnTo>
                <a:lnTo>
                  <a:pt x="107827" y="55881"/>
                </a:lnTo>
                <a:lnTo>
                  <a:pt x="106539" y="56792"/>
                </a:lnTo>
                <a:lnTo>
                  <a:pt x="106357" y="57161"/>
                </a:lnTo>
                <a:lnTo>
                  <a:pt x="106357" y="57711"/>
                </a:lnTo>
                <a:lnTo>
                  <a:pt x="106721" y="58080"/>
                </a:lnTo>
                <a:lnTo>
                  <a:pt x="107092" y="58260"/>
                </a:lnTo>
                <a:lnTo>
                  <a:pt x="108751" y="58080"/>
                </a:lnTo>
                <a:lnTo>
                  <a:pt x="110220" y="57711"/>
                </a:lnTo>
                <a:lnTo>
                  <a:pt x="113175" y="56980"/>
                </a:lnTo>
                <a:lnTo>
                  <a:pt x="114644" y="56611"/>
                </a:lnTo>
                <a:lnTo>
                  <a:pt x="115015" y="60090"/>
                </a:lnTo>
                <a:lnTo>
                  <a:pt x="112622" y="60459"/>
                </a:lnTo>
                <a:lnTo>
                  <a:pt x="110773" y="60639"/>
                </a:lnTo>
                <a:lnTo>
                  <a:pt x="108933" y="60828"/>
                </a:lnTo>
                <a:lnTo>
                  <a:pt x="107827" y="61008"/>
                </a:lnTo>
                <a:lnTo>
                  <a:pt x="107092" y="61377"/>
                </a:lnTo>
                <a:lnTo>
                  <a:pt x="106168" y="61739"/>
                </a:lnTo>
                <a:lnTo>
                  <a:pt x="105615" y="62477"/>
                </a:lnTo>
                <a:lnTo>
                  <a:pt x="105433" y="62657"/>
                </a:lnTo>
                <a:lnTo>
                  <a:pt x="105433" y="62838"/>
                </a:lnTo>
                <a:lnTo>
                  <a:pt x="105615" y="63207"/>
                </a:lnTo>
                <a:lnTo>
                  <a:pt x="105804" y="63207"/>
                </a:lnTo>
                <a:lnTo>
                  <a:pt x="106721" y="63388"/>
                </a:lnTo>
                <a:lnTo>
                  <a:pt x="107645" y="63576"/>
                </a:lnTo>
                <a:lnTo>
                  <a:pt x="109667" y="63576"/>
                </a:lnTo>
                <a:lnTo>
                  <a:pt x="113538" y="63207"/>
                </a:lnTo>
                <a:lnTo>
                  <a:pt x="115197" y="63207"/>
                </a:lnTo>
                <a:lnTo>
                  <a:pt x="115197" y="66685"/>
                </a:lnTo>
                <a:lnTo>
                  <a:pt x="111516" y="66874"/>
                </a:lnTo>
                <a:lnTo>
                  <a:pt x="109857" y="66874"/>
                </a:lnTo>
                <a:lnTo>
                  <a:pt x="108198" y="67054"/>
                </a:lnTo>
                <a:lnTo>
                  <a:pt x="106539" y="67423"/>
                </a:lnTo>
                <a:lnTo>
                  <a:pt x="105804" y="67604"/>
                </a:lnTo>
                <a:lnTo>
                  <a:pt x="105062" y="67973"/>
                </a:lnTo>
                <a:lnTo>
                  <a:pt x="105062" y="68154"/>
                </a:lnTo>
                <a:lnTo>
                  <a:pt x="105062" y="68334"/>
                </a:lnTo>
                <a:lnTo>
                  <a:pt x="105804" y="68703"/>
                </a:lnTo>
                <a:lnTo>
                  <a:pt x="106539" y="69072"/>
                </a:lnTo>
                <a:lnTo>
                  <a:pt x="108198" y="69434"/>
                </a:lnTo>
                <a:lnTo>
                  <a:pt x="111516" y="69434"/>
                </a:lnTo>
                <a:lnTo>
                  <a:pt x="113175" y="69622"/>
                </a:lnTo>
                <a:lnTo>
                  <a:pt x="115015" y="69622"/>
                </a:lnTo>
                <a:lnTo>
                  <a:pt x="114833" y="71263"/>
                </a:lnTo>
                <a:lnTo>
                  <a:pt x="113356" y="71632"/>
                </a:lnTo>
                <a:lnTo>
                  <a:pt x="111516" y="72001"/>
                </a:lnTo>
                <a:lnTo>
                  <a:pt x="109857" y="72731"/>
                </a:lnTo>
                <a:lnTo>
                  <a:pt x="108016" y="73462"/>
                </a:lnTo>
                <a:lnTo>
                  <a:pt x="106357" y="74380"/>
                </a:lnTo>
                <a:lnTo>
                  <a:pt x="106168" y="74561"/>
                </a:lnTo>
                <a:lnTo>
                  <a:pt x="106168" y="74930"/>
                </a:lnTo>
                <a:lnTo>
                  <a:pt x="106357" y="75111"/>
                </a:lnTo>
                <a:lnTo>
                  <a:pt x="106721" y="75111"/>
                </a:lnTo>
                <a:lnTo>
                  <a:pt x="108380" y="75299"/>
                </a:lnTo>
                <a:lnTo>
                  <a:pt x="110039" y="75111"/>
                </a:lnTo>
                <a:lnTo>
                  <a:pt x="113356" y="74561"/>
                </a:lnTo>
                <a:lnTo>
                  <a:pt x="114281" y="74380"/>
                </a:lnTo>
                <a:lnTo>
                  <a:pt x="113538" y="78228"/>
                </a:lnTo>
                <a:lnTo>
                  <a:pt x="110039" y="78777"/>
                </a:lnTo>
                <a:lnTo>
                  <a:pt x="108751" y="78958"/>
                </a:lnTo>
                <a:lnTo>
                  <a:pt x="107274" y="79146"/>
                </a:lnTo>
                <a:lnTo>
                  <a:pt x="105986" y="79508"/>
                </a:lnTo>
                <a:lnTo>
                  <a:pt x="105433" y="79877"/>
                </a:lnTo>
                <a:lnTo>
                  <a:pt x="105062" y="80426"/>
                </a:lnTo>
                <a:lnTo>
                  <a:pt x="104880" y="80795"/>
                </a:lnTo>
                <a:lnTo>
                  <a:pt x="104880" y="81345"/>
                </a:lnTo>
                <a:lnTo>
                  <a:pt x="105062" y="81706"/>
                </a:lnTo>
                <a:lnTo>
                  <a:pt x="105433" y="82075"/>
                </a:lnTo>
                <a:lnTo>
                  <a:pt x="105986" y="82256"/>
                </a:lnTo>
                <a:lnTo>
                  <a:pt x="106539" y="82444"/>
                </a:lnTo>
                <a:lnTo>
                  <a:pt x="107827" y="82444"/>
                </a:lnTo>
                <a:lnTo>
                  <a:pt x="110592" y="82075"/>
                </a:lnTo>
                <a:lnTo>
                  <a:pt x="112250" y="81894"/>
                </a:lnTo>
                <a:lnTo>
                  <a:pt x="112250" y="81894"/>
                </a:lnTo>
                <a:lnTo>
                  <a:pt x="110773" y="85373"/>
                </a:lnTo>
                <a:lnTo>
                  <a:pt x="109667" y="85373"/>
                </a:lnTo>
                <a:lnTo>
                  <a:pt x="108380" y="85192"/>
                </a:lnTo>
                <a:lnTo>
                  <a:pt x="106910" y="85373"/>
                </a:lnTo>
                <a:lnTo>
                  <a:pt x="105433" y="85554"/>
                </a:lnTo>
                <a:lnTo>
                  <a:pt x="104145" y="86103"/>
                </a:lnTo>
                <a:lnTo>
                  <a:pt x="103956" y="86291"/>
                </a:lnTo>
                <a:lnTo>
                  <a:pt x="104145" y="86472"/>
                </a:lnTo>
                <a:lnTo>
                  <a:pt x="105433" y="87022"/>
                </a:lnTo>
                <a:lnTo>
                  <a:pt x="106721" y="87391"/>
                </a:lnTo>
                <a:lnTo>
                  <a:pt x="109304" y="87752"/>
                </a:lnTo>
                <a:lnTo>
                  <a:pt x="109486" y="87752"/>
                </a:lnTo>
                <a:lnTo>
                  <a:pt x="107645" y="90869"/>
                </a:lnTo>
                <a:lnTo>
                  <a:pt x="105804" y="90869"/>
                </a:lnTo>
                <a:lnTo>
                  <a:pt x="103956" y="91050"/>
                </a:lnTo>
                <a:lnTo>
                  <a:pt x="103040" y="90869"/>
                </a:lnTo>
                <a:lnTo>
                  <a:pt x="102115" y="90688"/>
                </a:lnTo>
                <a:lnTo>
                  <a:pt x="101009" y="90500"/>
                </a:lnTo>
                <a:lnTo>
                  <a:pt x="100085" y="90500"/>
                </a:lnTo>
                <a:lnTo>
                  <a:pt x="99904" y="90688"/>
                </a:lnTo>
                <a:lnTo>
                  <a:pt x="99904" y="90869"/>
                </a:lnTo>
                <a:lnTo>
                  <a:pt x="99904" y="91599"/>
                </a:lnTo>
                <a:lnTo>
                  <a:pt x="100275" y="92149"/>
                </a:lnTo>
                <a:lnTo>
                  <a:pt x="100828" y="92699"/>
                </a:lnTo>
                <a:lnTo>
                  <a:pt x="101562" y="93068"/>
                </a:lnTo>
                <a:lnTo>
                  <a:pt x="102487" y="93248"/>
                </a:lnTo>
                <a:lnTo>
                  <a:pt x="103403" y="93437"/>
                </a:lnTo>
                <a:lnTo>
                  <a:pt x="105615" y="93617"/>
                </a:lnTo>
                <a:lnTo>
                  <a:pt x="103040" y="96546"/>
                </a:lnTo>
                <a:lnTo>
                  <a:pt x="98979" y="95816"/>
                </a:lnTo>
                <a:lnTo>
                  <a:pt x="97321" y="95447"/>
                </a:lnTo>
                <a:lnTo>
                  <a:pt x="96404" y="95447"/>
                </a:lnTo>
                <a:lnTo>
                  <a:pt x="95662" y="95635"/>
                </a:lnTo>
                <a:lnTo>
                  <a:pt x="95480" y="95816"/>
                </a:lnTo>
                <a:lnTo>
                  <a:pt x="95480" y="96185"/>
                </a:lnTo>
                <a:lnTo>
                  <a:pt x="95662" y="96734"/>
                </a:lnTo>
                <a:lnTo>
                  <a:pt x="96033" y="97284"/>
                </a:lnTo>
                <a:lnTo>
                  <a:pt x="96586" y="97645"/>
                </a:lnTo>
                <a:lnTo>
                  <a:pt x="97139" y="98014"/>
                </a:lnTo>
                <a:lnTo>
                  <a:pt x="98798" y="98745"/>
                </a:lnTo>
                <a:lnTo>
                  <a:pt x="100457" y="99114"/>
                </a:lnTo>
                <a:lnTo>
                  <a:pt x="99351" y="100032"/>
                </a:lnTo>
                <a:lnTo>
                  <a:pt x="98979" y="100032"/>
                </a:lnTo>
                <a:lnTo>
                  <a:pt x="95480" y="99844"/>
                </a:lnTo>
                <a:lnTo>
                  <a:pt x="93639" y="99482"/>
                </a:lnTo>
                <a:lnTo>
                  <a:pt x="92715" y="99294"/>
                </a:lnTo>
                <a:lnTo>
                  <a:pt x="91609" y="99294"/>
                </a:lnTo>
                <a:lnTo>
                  <a:pt x="91056" y="99482"/>
                </a:lnTo>
                <a:lnTo>
                  <a:pt x="90874" y="99844"/>
                </a:lnTo>
                <a:lnTo>
                  <a:pt x="90685" y="100394"/>
                </a:lnTo>
                <a:lnTo>
                  <a:pt x="91056" y="100762"/>
                </a:lnTo>
                <a:lnTo>
                  <a:pt x="91980" y="101681"/>
                </a:lnTo>
                <a:lnTo>
                  <a:pt x="93086" y="102231"/>
                </a:lnTo>
                <a:lnTo>
                  <a:pt x="94556" y="102592"/>
                </a:lnTo>
                <a:lnTo>
                  <a:pt x="95851" y="102780"/>
                </a:lnTo>
                <a:lnTo>
                  <a:pt x="92715" y="104979"/>
                </a:lnTo>
                <a:lnTo>
                  <a:pt x="91980" y="104791"/>
                </a:lnTo>
                <a:lnTo>
                  <a:pt x="88473" y="104060"/>
                </a:lnTo>
                <a:lnTo>
                  <a:pt x="86814" y="103691"/>
                </a:lnTo>
                <a:lnTo>
                  <a:pt x="85345" y="103330"/>
                </a:lnTo>
                <a:lnTo>
                  <a:pt x="84974" y="103511"/>
                </a:lnTo>
                <a:lnTo>
                  <a:pt x="84974" y="104060"/>
                </a:lnTo>
                <a:lnTo>
                  <a:pt x="85155" y="104610"/>
                </a:lnTo>
                <a:lnTo>
                  <a:pt x="85708" y="105159"/>
                </a:lnTo>
                <a:lnTo>
                  <a:pt x="86633" y="105890"/>
                </a:lnTo>
                <a:lnTo>
                  <a:pt x="87920" y="106439"/>
                </a:lnTo>
                <a:lnTo>
                  <a:pt x="89397" y="106989"/>
                </a:lnTo>
                <a:lnTo>
                  <a:pt x="86633" y="108277"/>
                </a:lnTo>
                <a:lnTo>
                  <a:pt x="86261" y="107908"/>
                </a:lnTo>
                <a:lnTo>
                  <a:pt x="85708" y="107727"/>
                </a:lnTo>
                <a:lnTo>
                  <a:pt x="84792" y="107358"/>
                </a:lnTo>
                <a:lnTo>
                  <a:pt x="82580" y="107177"/>
                </a:lnTo>
                <a:lnTo>
                  <a:pt x="80550" y="106989"/>
                </a:lnTo>
                <a:lnTo>
                  <a:pt x="79626" y="106989"/>
                </a:lnTo>
                <a:lnTo>
                  <a:pt x="78709" y="107177"/>
                </a:lnTo>
                <a:lnTo>
                  <a:pt x="78520" y="107177"/>
                </a:lnTo>
                <a:lnTo>
                  <a:pt x="78520" y="107539"/>
                </a:lnTo>
                <a:lnTo>
                  <a:pt x="78520" y="107908"/>
                </a:lnTo>
                <a:lnTo>
                  <a:pt x="78709" y="108277"/>
                </a:lnTo>
                <a:lnTo>
                  <a:pt x="79444" y="109007"/>
                </a:lnTo>
                <a:lnTo>
                  <a:pt x="80368" y="109557"/>
                </a:lnTo>
                <a:lnTo>
                  <a:pt x="81285" y="109737"/>
                </a:lnTo>
                <a:lnTo>
                  <a:pt x="82391" y="110106"/>
                </a:lnTo>
                <a:lnTo>
                  <a:pt x="79626" y="111025"/>
                </a:lnTo>
                <a:lnTo>
                  <a:pt x="78156" y="110475"/>
                </a:lnTo>
                <a:lnTo>
                  <a:pt x="76679" y="110106"/>
                </a:lnTo>
                <a:lnTo>
                  <a:pt x="75020" y="109925"/>
                </a:lnTo>
                <a:lnTo>
                  <a:pt x="74286" y="109925"/>
                </a:lnTo>
                <a:lnTo>
                  <a:pt x="73543" y="110287"/>
                </a:lnTo>
                <a:lnTo>
                  <a:pt x="73180" y="110475"/>
                </a:lnTo>
                <a:lnTo>
                  <a:pt x="73361" y="110836"/>
                </a:lnTo>
                <a:lnTo>
                  <a:pt x="73733" y="111386"/>
                </a:lnTo>
                <a:lnTo>
                  <a:pt x="74286" y="111755"/>
                </a:lnTo>
                <a:lnTo>
                  <a:pt x="75202" y="112305"/>
                </a:lnTo>
                <a:lnTo>
                  <a:pt x="72808" y="112854"/>
                </a:lnTo>
                <a:lnTo>
                  <a:pt x="72627" y="112485"/>
                </a:lnTo>
                <a:lnTo>
                  <a:pt x="72256" y="112305"/>
                </a:lnTo>
                <a:lnTo>
                  <a:pt x="71331" y="111936"/>
                </a:lnTo>
                <a:lnTo>
                  <a:pt x="69862" y="111755"/>
                </a:lnTo>
                <a:lnTo>
                  <a:pt x="69309" y="111755"/>
                </a:lnTo>
                <a:lnTo>
                  <a:pt x="68567" y="111936"/>
                </a:lnTo>
                <a:lnTo>
                  <a:pt x="68203" y="112305"/>
                </a:lnTo>
                <a:lnTo>
                  <a:pt x="68014" y="112674"/>
                </a:lnTo>
                <a:lnTo>
                  <a:pt x="68014" y="113035"/>
                </a:lnTo>
                <a:lnTo>
                  <a:pt x="68203" y="113404"/>
                </a:lnTo>
                <a:lnTo>
                  <a:pt x="68203" y="113585"/>
                </a:lnTo>
                <a:lnTo>
                  <a:pt x="65620" y="113954"/>
                </a:lnTo>
                <a:lnTo>
                  <a:pt x="62855" y="114134"/>
                </a:lnTo>
                <a:lnTo>
                  <a:pt x="54743" y="114134"/>
                </a:lnTo>
                <a:lnTo>
                  <a:pt x="51978" y="113773"/>
                </a:lnTo>
                <a:lnTo>
                  <a:pt x="49213" y="113404"/>
                </a:lnTo>
                <a:lnTo>
                  <a:pt x="46638" y="112854"/>
                </a:lnTo>
                <a:lnTo>
                  <a:pt x="44055" y="112305"/>
                </a:lnTo>
                <a:lnTo>
                  <a:pt x="41290" y="111574"/>
                </a:lnTo>
                <a:lnTo>
                  <a:pt x="38896" y="110656"/>
                </a:lnTo>
                <a:lnTo>
                  <a:pt x="36313" y="109737"/>
                </a:lnTo>
                <a:lnTo>
                  <a:pt x="33919" y="108457"/>
                </a:lnTo>
                <a:lnTo>
                  <a:pt x="31526" y="107358"/>
                </a:lnTo>
                <a:lnTo>
                  <a:pt x="29125" y="105890"/>
                </a:lnTo>
                <a:lnTo>
                  <a:pt x="26913" y="104429"/>
                </a:lnTo>
                <a:lnTo>
                  <a:pt x="24890" y="102961"/>
                </a:lnTo>
                <a:lnTo>
                  <a:pt x="22860" y="101312"/>
                </a:lnTo>
                <a:lnTo>
                  <a:pt x="21020" y="99663"/>
                </a:lnTo>
                <a:lnTo>
                  <a:pt x="19171" y="97834"/>
                </a:lnTo>
                <a:lnTo>
                  <a:pt x="17512" y="96185"/>
                </a:lnTo>
                <a:lnTo>
                  <a:pt x="16043" y="94167"/>
                </a:lnTo>
                <a:lnTo>
                  <a:pt x="14384" y="92149"/>
                </a:lnTo>
                <a:lnTo>
                  <a:pt x="13089" y="90139"/>
                </a:lnTo>
                <a:lnTo>
                  <a:pt x="11801" y="88121"/>
                </a:lnTo>
                <a:lnTo>
                  <a:pt x="10695" y="85922"/>
                </a:lnTo>
                <a:lnTo>
                  <a:pt x="9589" y="83724"/>
                </a:lnTo>
                <a:lnTo>
                  <a:pt x="8665" y="81525"/>
                </a:lnTo>
                <a:lnTo>
                  <a:pt x="7930" y="79146"/>
                </a:lnTo>
                <a:lnTo>
                  <a:pt x="7196" y="76759"/>
                </a:lnTo>
                <a:lnTo>
                  <a:pt x="6643" y="74380"/>
                </a:lnTo>
                <a:lnTo>
                  <a:pt x="6271" y="71813"/>
                </a:lnTo>
                <a:lnTo>
                  <a:pt x="5900" y="67785"/>
                </a:lnTo>
                <a:lnTo>
                  <a:pt x="5718" y="63757"/>
                </a:lnTo>
                <a:lnTo>
                  <a:pt x="5718" y="59728"/>
                </a:lnTo>
                <a:lnTo>
                  <a:pt x="5900" y="55693"/>
                </a:lnTo>
                <a:lnTo>
                  <a:pt x="6453" y="51665"/>
                </a:lnTo>
                <a:lnTo>
                  <a:pt x="7196" y="47817"/>
                </a:lnTo>
                <a:lnTo>
                  <a:pt x="8301" y="43970"/>
                </a:lnTo>
                <a:lnTo>
                  <a:pt x="9589" y="40303"/>
                </a:lnTo>
                <a:lnTo>
                  <a:pt x="10513" y="38105"/>
                </a:lnTo>
                <a:lnTo>
                  <a:pt x="11801" y="35725"/>
                </a:lnTo>
                <a:lnTo>
                  <a:pt x="13278" y="33158"/>
                </a:lnTo>
                <a:lnTo>
                  <a:pt x="15119" y="30598"/>
                </a:lnTo>
                <a:lnTo>
                  <a:pt x="17149" y="27850"/>
                </a:lnTo>
                <a:lnTo>
                  <a:pt x="19361" y="25102"/>
                </a:lnTo>
                <a:lnTo>
                  <a:pt x="21936" y="22165"/>
                </a:lnTo>
                <a:lnTo>
                  <a:pt x="24701" y="19605"/>
                </a:lnTo>
                <a:lnTo>
                  <a:pt x="27655" y="17038"/>
                </a:lnTo>
                <a:lnTo>
                  <a:pt x="30973" y="14471"/>
                </a:lnTo>
                <a:lnTo>
                  <a:pt x="34291" y="12272"/>
                </a:lnTo>
                <a:lnTo>
                  <a:pt x="37972" y="10262"/>
                </a:lnTo>
                <a:lnTo>
                  <a:pt x="41843" y="8613"/>
                </a:lnTo>
                <a:lnTo>
                  <a:pt x="45713" y="7333"/>
                </a:lnTo>
                <a:lnTo>
                  <a:pt x="47925" y="6964"/>
                </a:lnTo>
                <a:lnTo>
                  <a:pt x="49955" y="6595"/>
                </a:lnTo>
                <a:lnTo>
                  <a:pt x="52167" y="6234"/>
                </a:lnTo>
                <a:lnTo>
                  <a:pt x="54379" y="6045"/>
                </a:lnTo>
                <a:lnTo>
                  <a:pt x="57144" y="5865"/>
                </a:lnTo>
                <a:lnTo>
                  <a:pt x="60090" y="5496"/>
                </a:lnTo>
                <a:lnTo>
                  <a:pt x="63037" y="5134"/>
                </a:lnTo>
                <a:close/>
                <a:moveTo>
                  <a:pt x="61749" y="0"/>
                </a:moveTo>
                <a:lnTo>
                  <a:pt x="58803" y="188"/>
                </a:lnTo>
                <a:lnTo>
                  <a:pt x="55849" y="549"/>
                </a:lnTo>
                <a:lnTo>
                  <a:pt x="53637" y="368"/>
                </a:lnTo>
                <a:lnTo>
                  <a:pt x="51425" y="368"/>
                </a:lnTo>
                <a:lnTo>
                  <a:pt x="49031" y="549"/>
                </a:lnTo>
                <a:lnTo>
                  <a:pt x="46638" y="1099"/>
                </a:lnTo>
                <a:lnTo>
                  <a:pt x="44244" y="1648"/>
                </a:lnTo>
                <a:lnTo>
                  <a:pt x="42032" y="2386"/>
                </a:lnTo>
                <a:lnTo>
                  <a:pt x="39631" y="3297"/>
                </a:lnTo>
                <a:lnTo>
                  <a:pt x="37237" y="4216"/>
                </a:lnTo>
                <a:lnTo>
                  <a:pt x="32814" y="6595"/>
                </a:lnTo>
                <a:lnTo>
                  <a:pt x="28390" y="9163"/>
                </a:lnTo>
                <a:lnTo>
                  <a:pt x="24519" y="12091"/>
                </a:lnTo>
                <a:lnTo>
                  <a:pt x="21020" y="15020"/>
                </a:lnTo>
                <a:lnTo>
                  <a:pt x="18990" y="16857"/>
                </a:lnTo>
                <a:lnTo>
                  <a:pt x="17149" y="18687"/>
                </a:lnTo>
                <a:lnTo>
                  <a:pt x="15490" y="20517"/>
                </a:lnTo>
                <a:lnTo>
                  <a:pt x="13831" y="22534"/>
                </a:lnTo>
                <a:lnTo>
                  <a:pt x="12354" y="24552"/>
                </a:lnTo>
                <a:lnTo>
                  <a:pt x="11066" y="26562"/>
                </a:lnTo>
                <a:lnTo>
                  <a:pt x="8483" y="30779"/>
                </a:lnTo>
                <a:lnTo>
                  <a:pt x="6453" y="35357"/>
                </a:lnTo>
                <a:lnTo>
                  <a:pt x="4613" y="39942"/>
                </a:lnTo>
                <a:lnTo>
                  <a:pt x="3135" y="44888"/>
                </a:lnTo>
                <a:lnTo>
                  <a:pt x="1666" y="50016"/>
                </a:lnTo>
                <a:lnTo>
                  <a:pt x="924" y="52764"/>
                </a:lnTo>
                <a:lnTo>
                  <a:pt x="560" y="55512"/>
                </a:lnTo>
                <a:lnTo>
                  <a:pt x="189" y="58260"/>
                </a:lnTo>
                <a:lnTo>
                  <a:pt x="7" y="61008"/>
                </a:lnTo>
                <a:lnTo>
                  <a:pt x="7" y="63757"/>
                </a:lnTo>
                <a:lnTo>
                  <a:pt x="189" y="66324"/>
                </a:lnTo>
                <a:lnTo>
                  <a:pt x="371" y="69072"/>
                </a:lnTo>
                <a:lnTo>
                  <a:pt x="742" y="71632"/>
                </a:lnTo>
                <a:lnTo>
                  <a:pt x="1477" y="74380"/>
                </a:lnTo>
                <a:lnTo>
                  <a:pt x="2030" y="76948"/>
                </a:lnTo>
                <a:lnTo>
                  <a:pt x="2954" y="79508"/>
                </a:lnTo>
                <a:lnTo>
                  <a:pt x="3878" y="82075"/>
                </a:lnTo>
                <a:lnTo>
                  <a:pt x="4984" y="84642"/>
                </a:lnTo>
                <a:lnTo>
                  <a:pt x="6090" y="87202"/>
                </a:lnTo>
                <a:lnTo>
                  <a:pt x="8854" y="92337"/>
                </a:lnTo>
                <a:lnTo>
                  <a:pt x="10513" y="95085"/>
                </a:lnTo>
                <a:lnTo>
                  <a:pt x="12354" y="97834"/>
                </a:lnTo>
                <a:lnTo>
                  <a:pt x="14384" y="100394"/>
                </a:lnTo>
                <a:lnTo>
                  <a:pt x="16407" y="102780"/>
                </a:lnTo>
                <a:lnTo>
                  <a:pt x="18437" y="104979"/>
                </a:lnTo>
                <a:lnTo>
                  <a:pt x="20830" y="107177"/>
                </a:lnTo>
                <a:lnTo>
                  <a:pt x="23042" y="109188"/>
                </a:lnTo>
                <a:lnTo>
                  <a:pt x="25625" y="111025"/>
                </a:lnTo>
                <a:lnTo>
                  <a:pt x="28019" y="112674"/>
                </a:lnTo>
                <a:lnTo>
                  <a:pt x="30783" y="114134"/>
                </a:lnTo>
                <a:lnTo>
                  <a:pt x="33548" y="115602"/>
                </a:lnTo>
                <a:lnTo>
                  <a:pt x="36313" y="116702"/>
                </a:lnTo>
                <a:lnTo>
                  <a:pt x="39267" y="117620"/>
                </a:lnTo>
                <a:lnTo>
                  <a:pt x="42396" y="118531"/>
                </a:lnTo>
                <a:lnTo>
                  <a:pt x="45532" y="119081"/>
                </a:lnTo>
                <a:lnTo>
                  <a:pt x="48660" y="119631"/>
                </a:lnTo>
                <a:lnTo>
                  <a:pt x="51978" y="119819"/>
                </a:lnTo>
                <a:lnTo>
                  <a:pt x="55296" y="120000"/>
                </a:lnTo>
                <a:lnTo>
                  <a:pt x="58613" y="120000"/>
                </a:lnTo>
                <a:lnTo>
                  <a:pt x="61749" y="119819"/>
                </a:lnTo>
                <a:lnTo>
                  <a:pt x="65067" y="119631"/>
                </a:lnTo>
                <a:lnTo>
                  <a:pt x="68203" y="119269"/>
                </a:lnTo>
                <a:lnTo>
                  <a:pt x="71521" y="118720"/>
                </a:lnTo>
                <a:lnTo>
                  <a:pt x="74649" y="117982"/>
                </a:lnTo>
                <a:lnTo>
                  <a:pt x="77603" y="117251"/>
                </a:lnTo>
                <a:lnTo>
                  <a:pt x="80732" y="116333"/>
                </a:lnTo>
                <a:lnTo>
                  <a:pt x="83686" y="115234"/>
                </a:lnTo>
                <a:lnTo>
                  <a:pt x="86814" y="113954"/>
                </a:lnTo>
                <a:lnTo>
                  <a:pt x="89579" y="112485"/>
                </a:lnTo>
                <a:lnTo>
                  <a:pt x="92533" y="110836"/>
                </a:lnTo>
                <a:lnTo>
                  <a:pt x="95298" y="109007"/>
                </a:lnTo>
                <a:lnTo>
                  <a:pt x="97874" y="107177"/>
                </a:lnTo>
                <a:lnTo>
                  <a:pt x="100638" y="104979"/>
                </a:lnTo>
                <a:lnTo>
                  <a:pt x="103040" y="102780"/>
                </a:lnTo>
                <a:lnTo>
                  <a:pt x="105251" y="100394"/>
                </a:lnTo>
                <a:lnTo>
                  <a:pt x="107463" y="98014"/>
                </a:lnTo>
                <a:lnTo>
                  <a:pt x="109486" y="95635"/>
                </a:lnTo>
                <a:lnTo>
                  <a:pt x="111326" y="93068"/>
                </a:lnTo>
                <a:lnTo>
                  <a:pt x="112985" y="90319"/>
                </a:lnTo>
                <a:lnTo>
                  <a:pt x="114462" y="87571"/>
                </a:lnTo>
                <a:lnTo>
                  <a:pt x="114644" y="87571"/>
                </a:lnTo>
                <a:lnTo>
                  <a:pt x="114833" y="87202"/>
                </a:lnTo>
                <a:lnTo>
                  <a:pt x="114833" y="86841"/>
                </a:lnTo>
                <a:lnTo>
                  <a:pt x="116121" y="83543"/>
                </a:lnTo>
                <a:lnTo>
                  <a:pt x="117409" y="80245"/>
                </a:lnTo>
                <a:lnTo>
                  <a:pt x="118333" y="76759"/>
                </a:lnTo>
                <a:lnTo>
                  <a:pt x="119068" y="73281"/>
                </a:lnTo>
                <a:lnTo>
                  <a:pt x="119257" y="73100"/>
                </a:lnTo>
                <a:lnTo>
                  <a:pt x="119439" y="72912"/>
                </a:lnTo>
                <a:lnTo>
                  <a:pt x="119621" y="72551"/>
                </a:lnTo>
                <a:lnTo>
                  <a:pt x="119439" y="72362"/>
                </a:lnTo>
                <a:lnTo>
                  <a:pt x="119257" y="72001"/>
                </a:lnTo>
                <a:lnTo>
                  <a:pt x="119621" y="69072"/>
                </a:lnTo>
                <a:lnTo>
                  <a:pt x="119992" y="65955"/>
                </a:lnTo>
                <a:lnTo>
                  <a:pt x="119992" y="63026"/>
                </a:lnTo>
                <a:lnTo>
                  <a:pt x="119810" y="59909"/>
                </a:lnTo>
                <a:lnTo>
                  <a:pt x="119257" y="53494"/>
                </a:lnTo>
                <a:lnTo>
                  <a:pt x="118704" y="50197"/>
                </a:lnTo>
                <a:lnTo>
                  <a:pt x="118151" y="47087"/>
                </a:lnTo>
                <a:lnTo>
                  <a:pt x="117598" y="43970"/>
                </a:lnTo>
                <a:lnTo>
                  <a:pt x="116674" y="40853"/>
                </a:lnTo>
                <a:lnTo>
                  <a:pt x="115750" y="37743"/>
                </a:lnTo>
                <a:lnTo>
                  <a:pt x="114833" y="34807"/>
                </a:lnTo>
                <a:lnTo>
                  <a:pt x="113538" y="31878"/>
                </a:lnTo>
                <a:lnTo>
                  <a:pt x="112250" y="28949"/>
                </a:lnTo>
                <a:lnTo>
                  <a:pt x="110773" y="26201"/>
                </a:lnTo>
                <a:lnTo>
                  <a:pt x="109115" y="23453"/>
                </a:lnTo>
                <a:lnTo>
                  <a:pt x="107274" y="20885"/>
                </a:lnTo>
                <a:lnTo>
                  <a:pt x="105251" y="18506"/>
                </a:lnTo>
                <a:lnTo>
                  <a:pt x="103040" y="16119"/>
                </a:lnTo>
                <a:lnTo>
                  <a:pt x="100638" y="13921"/>
                </a:lnTo>
                <a:lnTo>
                  <a:pt x="98245" y="11911"/>
                </a:lnTo>
                <a:lnTo>
                  <a:pt x="95851" y="10262"/>
                </a:lnTo>
                <a:lnTo>
                  <a:pt x="93268" y="8613"/>
                </a:lnTo>
                <a:lnTo>
                  <a:pt x="90503" y="7145"/>
                </a:lnTo>
                <a:lnTo>
                  <a:pt x="87920" y="5865"/>
                </a:lnTo>
                <a:lnTo>
                  <a:pt x="84974" y="4585"/>
                </a:lnTo>
                <a:lnTo>
                  <a:pt x="82209" y="3666"/>
                </a:lnTo>
                <a:lnTo>
                  <a:pt x="79262" y="2748"/>
                </a:lnTo>
                <a:lnTo>
                  <a:pt x="76497" y="2017"/>
                </a:lnTo>
                <a:lnTo>
                  <a:pt x="73543" y="1287"/>
                </a:lnTo>
                <a:lnTo>
                  <a:pt x="70597" y="737"/>
                </a:lnTo>
                <a:lnTo>
                  <a:pt x="67650" y="368"/>
                </a:lnTo>
                <a:lnTo>
                  <a:pt x="64696" y="188"/>
                </a:lnTo>
                <a:lnTo>
                  <a:pt x="6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333457" y="3533889"/>
            <a:ext cx="4517284" cy="312395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R</a:t>
            </a:r>
            <a:r>
              <a:rPr b="0" i="0" lang="en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est</a:t>
            </a:r>
            <a:r>
              <a:rPr lang="en"/>
              <a:t> API 사용하기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구글 URL Shortener API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요청 명세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응답 예시</a:t>
            </a:r>
          </a:p>
        </p:txBody>
      </p:sp>
      <p:sp>
        <p:nvSpPr>
          <p:cNvPr id="28" name="Shape 28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50" y="2052650"/>
            <a:ext cx="5720050" cy="110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75" y="3382427"/>
            <a:ext cx="3691975" cy="1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사용하기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터미널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요청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응답</a:t>
            </a:r>
          </a:p>
        </p:txBody>
      </p:sp>
      <p:sp>
        <p:nvSpPr>
          <p:cNvPr id="38" name="Shape 38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99" y="2584576"/>
            <a:ext cx="7858123" cy="8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b="5775" l="0" r="0" t="0"/>
          <a:stretch/>
        </p:blipFill>
        <p:spPr>
          <a:xfrm>
            <a:off x="2338100" y="3662850"/>
            <a:ext cx="6102574" cy="7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5556125" y="2563200"/>
            <a:ext cx="31308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Google API key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사용하기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php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요청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응답</a:t>
            </a:r>
          </a:p>
        </p:txBody>
      </p:sp>
      <p:sp>
        <p:nvSpPr>
          <p:cNvPr id="49" name="Shape 49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98" y="1902025"/>
            <a:ext cx="7607353" cy="20914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6597575" y="2592624"/>
            <a:ext cx="2274300" cy="1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Google API key 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46314" t="0"/>
          <a:stretch/>
        </p:blipFill>
        <p:spPr>
          <a:xfrm>
            <a:off x="2134375" y="4208125"/>
            <a:ext cx="6956373" cy="29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0" l="53641" r="0" t="0"/>
          <a:stretch/>
        </p:blipFill>
        <p:spPr>
          <a:xfrm>
            <a:off x="2608925" y="4641275"/>
            <a:ext cx="6007251" cy="2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사용하기</a:t>
            </a:r>
          </a:p>
        </p:txBody>
      </p:sp>
      <p:sp>
        <p:nvSpPr>
          <p:cNvPr id="60" name="Shape 60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요청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응답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35" y="1673325"/>
            <a:ext cx="7313088" cy="25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6295575" y="1673325"/>
            <a:ext cx="2535900" cy="1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Google API key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497" y="4066597"/>
            <a:ext cx="6279252" cy="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사용하기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Node.js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269" r="0" t="0"/>
          <a:stretch/>
        </p:blipFill>
        <p:spPr>
          <a:xfrm>
            <a:off x="1549251" y="2310100"/>
            <a:ext cx="7536876" cy="1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3737575" y="2604124"/>
            <a:ext cx="2478000" cy="1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Google API key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237" y="3788775"/>
            <a:ext cx="25812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개발해보기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서버는 Node.js + express로 결정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Webstorm을 이용해 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Node.js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서버 구축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https://www.jetbrains.com/webstorm/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83" name="Shape 83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712" y="16872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개발해보기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563400"/>
            <a:ext cx="8229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Webstorm 설치 후 프로젝트 생성 완료</a:t>
            </a:r>
          </a:p>
        </p:txBody>
      </p:sp>
      <p:sp>
        <p:nvSpPr>
          <p:cNvPr id="92" name="Shape 92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98" y="2034950"/>
            <a:ext cx="4962326" cy="30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219300" y="4411350"/>
            <a:ext cx="2924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갓스톰이 알아서 해줍니다.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Schedule</a:t>
            </a:r>
          </a:p>
        </p:txBody>
      </p:sp>
      <p:sp>
        <p:nvSpPr>
          <p:cNvPr id="101" name="Shape 101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274708" y="485775"/>
            <a:ext cx="492436" cy="398329"/>
          </a:xfrm>
          <a:custGeom>
            <a:pathLst>
              <a:path extrusionOk="0" h="120000" w="120000">
                <a:moveTo>
                  <a:pt x="40688" y="36205"/>
                </a:moveTo>
                <a:lnTo>
                  <a:pt x="41855" y="36370"/>
                </a:lnTo>
                <a:lnTo>
                  <a:pt x="43021" y="36686"/>
                </a:lnTo>
                <a:lnTo>
                  <a:pt x="44187" y="37166"/>
                </a:lnTo>
                <a:lnTo>
                  <a:pt x="45226" y="37811"/>
                </a:lnTo>
                <a:lnTo>
                  <a:pt x="46131" y="38450"/>
                </a:lnTo>
                <a:lnTo>
                  <a:pt x="47042" y="39411"/>
                </a:lnTo>
                <a:lnTo>
                  <a:pt x="47947" y="40373"/>
                </a:lnTo>
                <a:lnTo>
                  <a:pt x="48597" y="41492"/>
                </a:lnTo>
                <a:lnTo>
                  <a:pt x="49241" y="42618"/>
                </a:lnTo>
                <a:lnTo>
                  <a:pt x="49763" y="43895"/>
                </a:lnTo>
                <a:lnTo>
                  <a:pt x="50152" y="45179"/>
                </a:lnTo>
                <a:lnTo>
                  <a:pt x="50408" y="46621"/>
                </a:lnTo>
                <a:lnTo>
                  <a:pt x="50541" y="48063"/>
                </a:lnTo>
                <a:lnTo>
                  <a:pt x="50669" y="49663"/>
                </a:lnTo>
                <a:lnTo>
                  <a:pt x="50541" y="51105"/>
                </a:lnTo>
                <a:lnTo>
                  <a:pt x="50280" y="52224"/>
                </a:lnTo>
                <a:lnTo>
                  <a:pt x="50019" y="53350"/>
                </a:lnTo>
                <a:lnTo>
                  <a:pt x="49630" y="54311"/>
                </a:lnTo>
                <a:lnTo>
                  <a:pt x="49241" y="55430"/>
                </a:lnTo>
                <a:lnTo>
                  <a:pt x="48725" y="56233"/>
                </a:lnTo>
                <a:lnTo>
                  <a:pt x="48075" y="57195"/>
                </a:lnTo>
                <a:lnTo>
                  <a:pt x="46781" y="58637"/>
                </a:lnTo>
                <a:lnTo>
                  <a:pt x="45354" y="59914"/>
                </a:lnTo>
                <a:lnTo>
                  <a:pt x="43671" y="60875"/>
                </a:lnTo>
                <a:lnTo>
                  <a:pt x="41988" y="61678"/>
                </a:lnTo>
                <a:lnTo>
                  <a:pt x="40172" y="62001"/>
                </a:lnTo>
                <a:lnTo>
                  <a:pt x="39133" y="62159"/>
                </a:lnTo>
                <a:lnTo>
                  <a:pt x="38228" y="62159"/>
                </a:lnTo>
                <a:lnTo>
                  <a:pt x="37195" y="62001"/>
                </a:lnTo>
                <a:lnTo>
                  <a:pt x="36156" y="61678"/>
                </a:lnTo>
                <a:lnTo>
                  <a:pt x="35251" y="61198"/>
                </a:lnTo>
                <a:lnTo>
                  <a:pt x="34340" y="60717"/>
                </a:lnTo>
                <a:lnTo>
                  <a:pt x="33435" y="60237"/>
                </a:lnTo>
                <a:lnTo>
                  <a:pt x="32657" y="59433"/>
                </a:lnTo>
                <a:lnTo>
                  <a:pt x="31879" y="58795"/>
                </a:lnTo>
                <a:lnTo>
                  <a:pt x="31102" y="57833"/>
                </a:lnTo>
                <a:lnTo>
                  <a:pt x="30452" y="56872"/>
                </a:lnTo>
                <a:lnTo>
                  <a:pt x="29936" y="55911"/>
                </a:lnTo>
                <a:lnTo>
                  <a:pt x="29419" y="54792"/>
                </a:lnTo>
                <a:lnTo>
                  <a:pt x="29030" y="53666"/>
                </a:lnTo>
                <a:lnTo>
                  <a:pt x="28769" y="52546"/>
                </a:lnTo>
                <a:lnTo>
                  <a:pt x="28641" y="51263"/>
                </a:lnTo>
                <a:lnTo>
                  <a:pt x="28641" y="49663"/>
                </a:lnTo>
                <a:lnTo>
                  <a:pt x="28769" y="48221"/>
                </a:lnTo>
                <a:lnTo>
                  <a:pt x="29030" y="46943"/>
                </a:lnTo>
                <a:lnTo>
                  <a:pt x="29419" y="45502"/>
                </a:lnTo>
                <a:lnTo>
                  <a:pt x="29936" y="44218"/>
                </a:lnTo>
                <a:lnTo>
                  <a:pt x="30585" y="42934"/>
                </a:lnTo>
                <a:lnTo>
                  <a:pt x="31363" y="41814"/>
                </a:lnTo>
                <a:lnTo>
                  <a:pt x="32140" y="40695"/>
                </a:lnTo>
                <a:lnTo>
                  <a:pt x="32918" y="39734"/>
                </a:lnTo>
                <a:lnTo>
                  <a:pt x="33823" y="39089"/>
                </a:lnTo>
                <a:lnTo>
                  <a:pt x="34729" y="38450"/>
                </a:lnTo>
                <a:lnTo>
                  <a:pt x="35639" y="37811"/>
                </a:lnTo>
                <a:lnTo>
                  <a:pt x="37450" y="37008"/>
                </a:lnTo>
                <a:lnTo>
                  <a:pt x="39522" y="36205"/>
                </a:lnTo>
                <a:close/>
                <a:moveTo>
                  <a:pt x="40821" y="32840"/>
                </a:moveTo>
                <a:lnTo>
                  <a:pt x="39266" y="33005"/>
                </a:lnTo>
                <a:lnTo>
                  <a:pt x="38878" y="33005"/>
                </a:lnTo>
                <a:lnTo>
                  <a:pt x="38617" y="33163"/>
                </a:lnTo>
                <a:lnTo>
                  <a:pt x="38228" y="33644"/>
                </a:lnTo>
                <a:lnTo>
                  <a:pt x="37195" y="33966"/>
                </a:lnTo>
                <a:lnTo>
                  <a:pt x="36156" y="34282"/>
                </a:lnTo>
                <a:lnTo>
                  <a:pt x="35251" y="34763"/>
                </a:lnTo>
                <a:lnTo>
                  <a:pt x="34212" y="35244"/>
                </a:lnTo>
                <a:lnTo>
                  <a:pt x="32396" y="36528"/>
                </a:lnTo>
                <a:lnTo>
                  <a:pt x="30841" y="38127"/>
                </a:lnTo>
                <a:lnTo>
                  <a:pt x="29808" y="39253"/>
                </a:lnTo>
                <a:lnTo>
                  <a:pt x="28897" y="40531"/>
                </a:lnTo>
                <a:lnTo>
                  <a:pt x="28120" y="42137"/>
                </a:lnTo>
                <a:lnTo>
                  <a:pt x="27342" y="43579"/>
                </a:lnTo>
                <a:lnTo>
                  <a:pt x="26825" y="45179"/>
                </a:lnTo>
                <a:lnTo>
                  <a:pt x="26437" y="46943"/>
                </a:lnTo>
                <a:lnTo>
                  <a:pt x="26176" y="48701"/>
                </a:lnTo>
                <a:lnTo>
                  <a:pt x="26048" y="50466"/>
                </a:lnTo>
                <a:lnTo>
                  <a:pt x="26176" y="52066"/>
                </a:lnTo>
                <a:lnTo>
                  <a:pt x="26309" y="53666"/>
                </a:lnTo>
                <a:lnTo>
                  <a:pt x="26698" y="55272"/>
                </a:lnTo>
                <a:lnTo>
                  <a:pt x="27214" y="56714"/>
                </a:lnTo>
                <a:lnTo>
                  <a:pt x="27864" y="57991"/>
                </a:lnTo>
                <a:lnTo>
                  <a:pt x="28641" y="59275"/>
                </a:lnTo>
                <a:lnTo>
                  <a:pt x="29547" y="60395"/>
                </a:lnTo>
                <a:lnTo>
                  <a:pt x="30585" y="61520"/>
                </a:lnTo>
                <a:lnTo>
                  <a:pt x="31619" y="62482"/>
                </a:lnTo>
                <a:lnTo>
                  <a:pt x="32657" y="63278"/>
                </a:lnTo>
                <a:lnTo>
                  <a:pt x="33823" y="63924"/>
                </a:lnTo>
                <a:lnTo>
                  <a:pt x="35118" y="64562"/>
                </a:lnTo>
                <a:lnTo>
                  <a:pt x="36417" y="64885"/>
                </a:lnTo>
                <a:lnTo>
                  <a:pt x="37583" y="65201"/>
                </a:lnTo>
                <a:lnTo>
                  <a:pt x="38878" y="65365"/>
                </a:lnTo>
                <a:lnTo>
                  <a:pt x="40172" y="65201"/>
                </a:lnTo>
                <a:lnTo>
                  <a:pt x="41338" y="65043"/>
                </a:lnTo>
                <a:lnTo>
                  <a:pt x="42504" y="64885"/>
                </a:lnTo>
                <a:lnTo>
                  <a:pt x="43543" y="64404"/>
                </a:lnTo>
                <a:lnTo>
                  <a:pt x="44709" y="63924"/>
                </a:lnTo>
                <a:lnTo>
                  <a:pt x="45742" y="63443"/>
                </a:lnTo>
                <a:lnTo>
                  <a:pt x="46781" y="62640"/>
                </a:lnTo>
                <a:lnTo>
                  <a:pt x="47686" y="61836"/>
                </a:lnTo>
                <a:lnTo>
                  <a:pt x="48597" y="61040"/>
                </a:lnTo>
                <a:lnTo>
                  <a:pt x="49502" y="60079"/>
                </a:lnTo>
                <a:lnTo>
                  <a:pt x="50280" y="59117"/>
                </a:lnTo>
                <a:lnTo>
                  <a:pt x="50930" y="57991"/>
                </a:lnTo>
                <a:lnTo>
                  <a:pt x="51574" y="56714"/>
                </a:lnTo>
                <a:lnTo>
                  <a:pt x="52096" y="55430"/>
                </a:lnTo>
                <a:lnTo>
                  <a:pt x="52485" y="54146"/>
                </a:lnTo>
                <a:lnTo>
                  <a:pt x="52874" y="52869"/>
                </a:lnTo>
                <a:lnTo>
                  <a:pt x="53129" y="51427"/>
                </a:lnTo>
                <a:lnTo>
                  <a:pt x="53262" y="49505"/>
                </a:lnTo>
                <a:lnTo>
                  <a:pt x="53262" y="47582"/>
                </a:lnTo>
                <a:lnTo>
                  <a:pt x="53001" y="45818"/>
                </a:lnTo>
                <a:lnTo>
                  <a:pt x="52740" y="44060"/>
                </a:lnTo>
                <a:lnTo>
                  <a:pt x="52224" y="42453"/>
                </a:lnTo>
                <a:lnTo>
                  <a:pt x="51446" y="40853"/>
                </a:lnTo>
                <a:lnTo>
                  <a:pt x="50669" y="39411"/>
                </a:lnTo>
                <a:lnTo>
                  <a:pt x="49763" y="37969"/>
                </a:lnTo>
                <a:lnTo>
                  <a:pt x="48725" y="36850"/>
                </a:lnTo>
                <a:lnTo>
                  <a:pt x="47559" y="35724"/>
                </a:lnTo>
                <a:lnTo>
                  <a:pt x="46392" y="34763"/>
                </a:lnTo>
                <a:lnTo>
                  <a:pt x="45098" y="33966"/>
                </a:lnTo>
                <a:lnTo>
                  <a:pt x="43671" y="33486"/>
                </a:lnTo>
                <a:lnTo>
                  <a:pt x="42243" y="33005"/>
                </a:lnTo>
                <a:lnTo>
                  <a:pt x="40821" y="32840"/>
                </a:lnTo>
                <a:close/>
                <a:moveTo>
                  <a:pt x="34990" y="2725"/>
                </a:moveTo>
                <a:lnTo>
                  <a:pt x="36156" y="2883"/>
                </a:lnTo>
                <a:lnTo>
                  <a:pt x="37450" y="2883"/>
                </a:lnTo>
                <a:lnTo>
                  <a:pt x="39911" y="3041"/>
                </a:lnTo>
                <a:lnTo>
                  <a:pt x="43154" y="3206"/>
                </a:lnTo>
                <a:lnTo>
                  <a:pt x="44709" y="3364"/>
                </a:lnTo>
                <a:lnTo>
                  <a:pt x="46264" y="3364"/>
                </a:lnTo>
                <a:lnTo>
                  <a:pt x="46264" y="4483"/>
                </a:lnTo>
                <a:lnTo>
                  <a:pt x="46264" y="5609"/>
                </a:lnTo>
                <a:lnTo>
                  <a:pt x="44837" y="4964"/>
                </a:lnTo>
                <a:lnTo>
                  <a:pt x="44060" y="4806"/>
                </a:lnTo>
                <a:lnTo>
                  <a:pt x="43282" y="4648"/>
                </a:lnTo>
                <a:lnTo>
                  <a:pt x="42632" y="4648"/>
                </a:lnTo>
                <a:lnTo>
                  <a:pt x="41855" y="4806"/>
                </a:lnTo>
                <a:lnTo>
                  <a:pt x="41210" y="5128"/>
                </a:lnTo>
                <a:lnTo>
                  <a:pt x="40688" y="5767"/>
                </a:lnTo>
                <a:lnTo>
                  <a:pt x="40560" y="6090"/>
                </a:lnTo>
                <a:lnTo>
                  <a:pt x="40560" y="6248"/>
                </a:lnTo>
                <a:lnTo>
                  <a:pt x="40688" y="6570"/>
                </a:lnTo>
                <a:lnTo>
                  <a:pt x="42377" y="6570"/>
                </a:lnTo>
                <a:lnTo>
                  <a:pt x="43799" y="6728"/>
                </a:lnTo>
                <a:lnTo>
                  <a:pt x="45098" y="7209"/>
                </a:lnTo>
                <a:lnTo>
                  <a:pt x="46520" y="7848"/>
                </a:lnTo>
                <a:lnTo>
                  <a:pt x="46653" y="8809"/>
                </a:lnTo>
                <a:lnTo>
                  <a:pt x="45615" y="8809"/>
                </a:lnTo>
                <a:lnTo>
                  <a:pt x="42243" y="8493"/>
                </a:lnTo>
                <a:lnTo>
                  <a:pt x="41077" y="8328"/>
                </a:lnTo>
                <a:lnTo>
                  <a:pt x="40560" y="8328"/>
                </a:lnTo>
                <a:lnTo>
                  <a:pt x="39911" y="8651"/>
                </a:lnTo>
                <a:lnTo>
                  <a:pt x="39783" y="8973"/>
                </a:lnTo>
                <a:lnTo>
                  <a:pt x="39783" y="9290"/>
                </a:lnTo>
                <a:lnTo>
                  <a:pt x="40044" y="9935"/>
                </a:lnTo>
                <a:lnTo>
                  <a:pt x="40433" y="10415"/>
                </a:lnTo>
                <a:lnTo>
                  <a:pt x="40949" y="10731"/>
                </a:lnTo>
                <a:lnTo>
                  <a:pt x="41466" y="10896"/>
                </a:lnTo>
                <a:lnTo>
                  <a:pt x="42765" y="11054"/>
                </a:lnTo>
                <a:lnTo>
                  <a:pt x="43799" y="11212"/>
                </a:lnTo>
                <a:lnTo>
                  <a:pt x="45354" y="11535"/>
                </a:lnTo>
                <a:lnTo>
                  <a:pt x="47042" y="11693"/>
                </a:lnTo>
                <a:lnTo>
                  <a:pt x="47298" y="13938"/>
                </a:lnTo>
                <a:lnTo>
                  <a:pt x="47170" y="13938"/>
                </a:lnTo>
                <a:lnTo>
                  <a:pt x="46392" y="13615"/>
                </a:lnTo>
                <a:lnTo>
                  <a:pt x="45615" y="13299"/>
                </a:lnTo>
                <a:lnTo>
                  <a:pt x="43932" y="13135"/>
                </a:lnTo>
                <a:lnTo>
                  <a:pt x="42632" y="12819"/>
                </a:lnTo>
                <a:lnTo>
                  <a:pt x="41077" y="12819"/>
                </a:lnTo>
                <a:lnTo>
                  <a:pt x="41077" y="13135"/>
                </a:lnTo>
                <a:lnTo>
                  <a:pt x="40949" y="13457"/>
                </a:lnTo>
                <a:lnTo>
                  <a:pt x="41338" y="14260"/>
                </a:lnTo>
                <a:lnTo>
                  <a:pt x="41727" y="14741"/>
                </a:lnTo>
                <a:lnTo>
                  <a:pt x="42377" y="15057"/>
                </a:lnTo>
                <a:lnTo>
                  <a:pt x="43021" y="15380"/>
                </a:lnTo>
                <a:lnTo>
                  <a:pt x="44837" y="15860"/>
                </a:lnTo>
                <a:lnTo>
                  <a:pt x="46653" y="16183"/>
                </a:lnTo>
                <a:lnTo>
                  <a:pt x="47042" y="16183"/>
                </a:lnTo>
                <a:lnTo>
                  <a:pt x="47298" y="16018"/>
                </a:lnTo>
                <a:lnTo>
                  <a:pt x="47559" y="15860"/>
                </a:lnTo>
                <a:lnTo>
                  <a:pt x="47686" y="15702"/>
                </a:lnTo>
                <a:lnTo>
                  <a:pt x="48075" y="16499"/>
                </a:lnTo>
                <a:lnTo>
                  <a:pt x="48336" y="16980"/>
                </a:lnTo>
                <a:lnTo>
                  <a:pt x="48597" y="17144"/>
                </a:lnTo>
                <a:lnTo>
                  <a:pt x="48986" y="17302"/>
                </a:lnTo>
                <a:lnTo>
                  <a:pt x="49241" y="17302"/>
                </a:lnTo>
                <a:lnTo>
                  <a:pt x="50541" y="17783"/>
                </a:lnTo>
                <a:lnTo>
                  <a:pt x="51835" y="18422"/>
                </a:lnTo>
                <a:lnTo>
                  <a:pt x="53001" y="19225"/>
                </a:lnTo>
                <a:lnTo>
                  <a:pt x="54168" y="20186"/>
                </a:lnTo>
                <a:lnTo>
                  <a:pt x="54429" y="20344"/>
                </a:lnTo>
                <a:lnTo>
                  <a:pt x="54684" y="20509"/>
                </a:lnTo>
                <a:lnTo>
                  <a:pt x="55334" y="20509"/>
                </a:lnTo>
                <a:lnTo>
                  <a:pt x="55723" y="20028"/>
                </a:lnTo>
                <a:lnTo>
                  <a:pt x="55984" y="19547"/>
                </a:lnTo>
                <a:lnTo>
                  <a:pt x="56628" y="19067"/>
                </a:lnTo>
                <a:lnTo>
                  <a:pt x="57278" y="18586"/>
                </a:lnTo>
                <a:lnTo>
                  <a:pt x="58317" y="17460"/>
                </a:lnTo>
                <a:lnTo>
                  <a:pt x="60777" y="15222"/>
                </a:lnTo>
                <a:lnTo>
                  <a:pt x="62071" y="14260"/>
                </a:lnTo>
                <a:lnTo>
                  <a:pt x="63371" y="13457"/>
                </a:lnTo>
                <a:lnTo>
                  <a:pt x="63759" y="13135"/>
                </a:lnTo>
                <a:lnTo>
                  <a:pt x="63887" y="12819"/>
                </a:lnTo>
                <a:lnTo>
                  <a:pt x="64404" y="13299"/>
                </a:lnTo>
                <a:lnTo>
                  <a:pt x="65959" y="14741"/>
                </a:lnTo>
                <a:lnTo>
                  <a:pt x="67386" y="16183"/>
                </a:lnTo>
                <a:lnTo>
                  <a:pt x="68553" y="17783"/>
                </a:lnTo>
                <a:lnTo>
                  <a:pt x="69719" y="19383"/>
                </a:lnTo>
                <a:lnTo>
                  <a:pt x="70236" y="20186"/>
                </a:lnTo>
                <a:lnTo>
                  <a:pt x="70758" y="20989"/>
                </a:lnTo>
                <a:lnTo>
                  <a:pt x="69847" y="22267"/>
                </a:lnTo>
                <a:lnTo>
                  <a:pt x="68680" y="20989"/>
                </a:lnTo>
                <a:lnTo>
                  <a:pt x="67514" y="19705"/>
                </a:lnTo>
                <a:lnTo>
                  <a:pt x="66998" y="19225"/>
                </a:lnTo>
                <a:lnTo>
                  <a:pt x="66348" y="18902"/>
                </a:lnTo>
                <a:lnTo>
                  <a:pt x="65703" y="18586"/>
                </a:lnTo>
                <a:lnTo>
                  <a:pt x="65054" y="18422"/>
                </a:lnTo>
                <a:lnTo>
                  <a:pt x="64793" y="18586"/>
                </a:lnTo>
                <a:lnTo>
                  <a:pt x="64665" y="18744"/>
                </a:lnTo>
                <a:lnTo>
                  <a:pt x="64537" y="19067"/>
                </a:lnTo>
                <a:lnTo>
                  <a:pt x="64665" y="19383"/>
                </a:lnTo>
                <a:lnTo>
                  <a:pt x="65054" y="20028"/>
                </a:lnTo>
                <a:lnTo>
                  <a:pt x="65442" y="20509"/>
                </a:lnTo>
                <a:lnTo>
                  <a:pt x="66348" y="21470"/>
                </a:lnTo>
                <a:lnTo>
                  <a:pt x="67514" y="22912"/>
                </a:lnTo>
                <a:lnTo>
                  <a:pt x="68680" y="24031"/>
                </a:lnTo>
                <a:lnTo>
                  <a:pt x="68814" y="24031"/>
                </a:lnTo>
                <a:lnTo>
                  <a:pt x="67903" y="25473"/>
                </a:lnTo>
                <a:lnTo>
                  <a:pt x="67386" y="24670"/>
                </a:lnTo>
                <a:lnTo>
                  <a:pt x="66737" y="23873"/>
                </a:lnTo>
                <a:lnTo>
                  <a:pt x="66348" y="23228"/>
                </a:lnTo>
                <a:lnTo>
                  <a:pt x="65831" y="22589"/>
                </a:lnTo>
                <a:lnTo>
                  <a:pt x="65315" y="21951"/>
                </a:lnTo>
                <a:lnTo>
                  <a:pt x="64665" y="21628"/>
                </a:lnTo>
                <a:lnTo>
                  <a:pt x="64537" y="21628"/>
                </a:lnTo>
                <a:lnTo>
                  <a:pt x="64276" y="21786"/>
                </a:lnTo>
                <a:lnTo>
                  <a:pt x="64276" y="21951"/>
                </a:lnTo>
                <a:lnTo>
                  <a:pt x="64276" y="22267"/>
                </a:lnTo>
                <a:lnTo>
                  <a:pt x="64404" y="23070"/>
                </a:lnTo>
                <a:lnTo>
                  <a:pt x="64665" y="23873"/>
                </a:lnTo>
                <a:lnTo>
                  <a:pt x="65442" y="25473"/>
                </a:lnTo>
                <a:lnTo>
                  <a:pt x="65959" y="26592"/>
                </a:lnTo>
                <a:lnTo>
                  <a:pt x="66737" y="27718"/>
                </a:lnTo>
                <a:lnTo>
                  <a:pt x="66220" y="28515"/>
                </a:lnTo>
                <a:lnTo>
                  <a:pt x="65570" y="29799"/>
                </a:lnTo>
                <a:lnTo>
                  <a:pt x="65054" y="28679"/>
                </a:lnTo>
                <a:lnTo>
                  <a:pt x="64276" y="27554"/>
                </a:lnTo>
                <a:lnTo>
                  <a:pt x="63626" y="26434"/>
                </a:lnTo>
                <a:lnTo>
                  <a:pt x="63110" y="25315"/>
                </a:lnTo>
                <a:lnTo>
                  <a:pt x="62849" y="24992"/>
                </a:lnTo>
                <a:lnTo>
                  <a:pt x="62593" y="24834"/>
                </a:lnTo>
                <a:lnTo>
                  <a:pt x="62204" y="24834"/>
                </a:lnTo>
                <a:lnTo>
                  <a:pt x="61943" y="25315"/>
                </a:lnTo>
                <a:lnTo>
                  <a:pt x="61943" y="26112"/>
                </a:lnTo>
                <a:lnTo>
                  <a:pt x="62071" y="26757"/>
                </a:lnTo>
                <a:lnTo>
                  <a:pt x="62332" y="27554"/>
                </a:lnTo>
                <a:lnTo>
                  <a:pt x="62593" y="28199"/>
                </a:lnTo>
                <a:lnTo>
                  <a:pt x="64537" y="31879"/>
                </a:lnTo>
                <a:lnTo>
                  <a:pt x="64793" y="32202"/>
                </a:lnTo>
                <a:lnTo>
                  <a:pt x="65181" y="32360"/>
                </a:lnTo>
                <a:lnTo>
                  <a:pt x="65315" y="32524"/>
                </a:lnTo>
                <a:lnTo>
                  <a:pt x="65442" y="32682"/>
                </a:lnTo>
                <a:lnTo>
                  <a:pt x="66092" y="34447"/>
                </a:lnTo>
                <a:lnTo>
                  <a:pt x="66348" y="36370"/>
                </a:lnTo>
                <a:lnTo>
                  <a:pt x="66481" y="37489"/>
                </a:lnTo>
                <a:lnTo>
                  <a:pt x="66609" y="38608"/>
                </a:lnTo>
                <a:lnTo>
                  <a:pt x="66609" y="39734"/>
                </a:lnTo>
                <a:lnTo>
                  <a:pt x="66737" y="40853"/>
                </a:lnTo>
                <a:lnTo>
                  <a:pt x="66998" y="41334"/>
                </a:lnTo>
                <a:lnTo>
                  <a:pt x="67259" y="41492"/>
                </a:lnTo>
                <a:lnTo>
                  <a:pt x="67647" y="41656"/>
                </a:lnTo>
                <a:lnTo>
                  <a:pt x="68036" y="41656"/>
                </a:lnTo>
                <a:lnTo>
                  <a:pt x="69202" y="42137"/>
                </a:lnTo>
                <a:lnTo>
                  <a:pt x="70369" y="42295"/>
                </a:lnTo>
                <a:lnTo>
                  <a:pt x="72701" y="42618"/>
                </a:lnTo>
                <a:lnTo>
                  <a:pt x="74384" y="42934"/>
                </a:lnTo>
                <a:lnTo>
                  <a:pt x="76067" y="43256"/>
                </a:lnTo>
                <a:lnTo>
                  <a:pt x="77234" y="43737"/>
                </a:lnTo>
                <a:lnTo>
                  <a:pt x="77756" y="44060"/>
                </a:lnTo>
                <a:lnTo>
                  <a:pt x="78272" y="44060"/>
                </a:lnTo>
                <a:lnTo>
                  <a:pt x="78144" y="45818"/>
                </a:lnTo>
                <a:lnTo>
                  <a:pt x="78011" y="47582"/>
                </a:lnTo>
                <a:lnTo>
                  <a:pt x="78144" y="50946"/>
                </a:lnTo>
                <a:lnTo>
                  <a:pt x="78011" y="53830"/>
                </a:lnTo>
                <a:lnTo>
                  <a:pt x="78011" y="55272"/>
                </a:lnTo>
                <a:lnTo>
                  <a:pt x="78144" y="56714"/>
                </a:lnTo>
                <a:lnTo>
                  <a:pt x="76978" y="56872"/>
                </a:lnTo>
                <a:lnTo>
                  <a:pt x="76978" y="56872"/>
                </a:lnTo>
                <a:lnTo>
                  <a:pt x="77106" y="56233"/>
                </a:lnTo>
                <a:lnTo>
                  <a:pt x="77106" y="55588"/>
                </a:lnTo>
                <a:lnTo>
                  <a:pt x="76978" y="54311"/>
                </a:lnTo>
                <a:lnTo>
                  <a:pt x="76717" y="52546"/>
                </a:lnTo>
                <a:lnTo>
                  <a:pt x="76589" y="51908"/>
                </a:lnTo>
                <a:lnTo>
                  <a:pt x="76328" y="51105"/>
                </a:lnTo>
                <a:lnTo>
                  <a:pt x="76200" y="50946"/>
                </a:lnTo>
                <a:lnTo>
                  <a:pt x="76067" y="50782"/>
                </a:lnTo>
                <a:lnTo>
                  <a:pt x="75812" y="50946"/>
                </a:lnTo>
                <a:lnTo>
                  <a:pt x="75679" y="51105"/>
                </a:lnTo>
                <a:lnTo>
                  <a:pt x="75423" y="51908"/>
                </a:lnTo>
                <a:lnTo>
                  <a:pt x="75290" y="52546"/>
                </a:lnTo>
                <a:lnTo>
                  <a:pt x="75162" y="54311"/>
                </a:lnTo>
                <a:lnTo>
                  <a:pt x="75162" y="55753"/>
                </a:lnTo>
                <a:lnTo>
                  <a:pt x="75290" y="56391"/>
                </a:lnTo>
                <a:lnTo>
                  <a:pt x="75551" y="57030"/>
                </a:lnTo>
                <a:lnTo>
                  <a:pt x="73479" y="57195"/>
                </a:lnTo>
                <a:lnTo>
                  <a:pt x="72957" y="57195"/>
                </a:lnTo>
                <a:lnTo>
                  <a:pt x="73218" y="56549"/>
                </a:lnTo>
                <a:lnTo>
                  <a:pt x="73479" y="54950"/>
                </a:lnTo>
                <a:lnTo>
                  <a:pt x="73735" y="53350"/>
                </a:lnTo>
                <a:lnTo>
                  <a:pt x="73868" y="51585"/>
                </a:lnTo>
                <a:lnTo>
                  <a:pt x="73735" y="51105"/>
                </a:lnTo>
                <a:lnTo>
                  <a:pt x="73346" y="50782"/>
                </a:lnTo>
                <a:lnTo>
                  <a:pt x="72957" y="50782"/>
                </a:lnTo>
                <a:lnTo>
                  <a:pt x="72701" y="51105"/>
                </a:lnTo>
                <a:lnTo>
                  <a:pt x="72568" y="51427"/>
                </a:lnTo>
                <a:lnTo>
                  <a:pt x="71791" y="54469"/>
                </a:lnTo>
                <a:lnTo>
                  <a:pt x="71402" y="55911"/>
                </a:lnTo>
                <a:lnTo>
                  <a:pt x="71402" y="56714"/>
                </a:lnTo>
                <a:lnTo>
                  <a:pt x="71402" y="57030"/>
                </a:lnTo>
                <a:lnTo>
                  <a:pt x="71535" y="57353"/>
                </a:lnTo>
                <a:lnTo>
                  <a:pt x="70497" y="57353"/>
                </a:lnTo>
                <a:lnTo>
                  <a:pt x="69458" y="57511"/>
                </a:lnTo>
                <a:lnTo>
                  <a:pt x="69719" y="55588"/>
                </a:lnTo>
                <a:lnTo>
                  <a:pt x="69847" y="53830"/>
                </a:lnTo>
                <a:lnTo>
                  <a:pt x="69719" y="52869"/>
                </a:lnTo>
                <a:lnTo>
                  <a:pt x="69591" y="52066"/>
                </a:lnTo>
                <a:lnTo>
                  <a:pt x="69458" y="51743"/>
                </a:lnTo>
                <a:lnTo>
                  <a:pt x="69330" y="51585"/>
                </a:lnTo>
                <a:lnTo>
                  <a:pt x="69069" y="51585"/>
                </a:lnTo>
                <a:lnTo>
                  <a:pt x="68814" y="51743"/>
                </a:lnTo>
                <a:lnTo>
                  <a:pt x="68425" y="52388"/>
                </a:lnTo>
                <a:lnTo>
                  <a:pt x="68292" y="53027"/>
                </a:lnTo>
                <a:lnTo>
                  <a:pt x="67903" y="54469"/>
                </a:lnTo>
                <a:lnTo>
                  <a:pt x="67125" y="58637"/>
                </a:lnTo>
                <a:lnTo>
                  <a:pt x="67125" y="58953"/>
                </a:lnTo>
                <a:lnTo>
                  <a:pt x="67259" y="59433"/>
                </a:lnTo>
                <a:lnTo>
                  <a:pt x="66609" y="61040"/>
                </a:lnTo>
                <a:lnTo>
                  <a:pt x="65959" y="62640"/>
                </a:lnTo>
                <a:lnTo>
                  <a:pt x="65442" y="63601"/>
                </a:lnTo>
                <a:lnTo>
                  <a:pt x="64926" y="64562"/>
                </a:lnTo>
                <a:lnTo>
                  <a:pt x="63887" y="66162"/>
                </a:lnTo>
                <a:lnTo>
                  <a:pt x="63626" y="66643"/>
                </a:lnTo>
                <a:lnTo>
                  <a:pt x="63626" y="66965"/>
                </a:lnTo>
                <a:lnTo>
                  <a:pt x="63759" y="67446"/>
                </a:lnTo>
                <a:lnTo>
                  <a:pt x="63887" y="67769"/>
                </a:lnTo>
                <a:lnTo>
                  <a:pt x="64148" y="68085"/>
                </a:lnTo>
                <a:lnTo>
                  <a:pt x="64793" y="68085"/>
                </a:lnTo>
                <a:lnTo>
                  <a:pt x="65181" y="67927"/>
                </a:lnTo>
                <a:lnTo>
                  <a:pt x="65703" y="69046"/>
                </a:lnTo>
                <a:lnTo>
                  <a:pt x="66481" y="70007"/>
                </a:lnTo>
                <a:lnTo>
                  <a:pt x="67775" y="72094"/>
                </a:lnTo>
                <a:lnTo>
                  <a:pt x="69202" y="74655"/>
                </a:lnTo>
                <a:lnTo>
                  <a:pt x="70497" y="77217"/>
                </a:lnTo>
                <a:lnTo>
                  <a:pt x="69591" y="78659"/>
                </a:lnTo>
                <a:lnTo>
                  <a:pt x="68553" y="80100"/>
                </a:lnTo>
                <a:lnTo>
                  <a:pt x="66481" y="82668"/>
                </a:lnTo>
                <a:lnTo>
                  <a:pt x="64926" y="84591"/>
                </a:lnTo>
                <a:lnTo>
                  <a:pt x="64148" y="85552"/>
                </a:lnTo>
                <a:lnTo>
                  <a:pt x="63499" y="86671"/>
                </a:lnTo>
                <a:lnTo>
                  <a:pt x="62332" y="85710"/>
                </a:lnTo>
                <a:lnTo>
                  <a:pt x="63238" y="85229"/>
                </a:lnTo>
                <a:lnTo>
                  <a:pt x="64015" y="84591"/>
                </a:lnTo>
                <a:lnTo>
                  <a:pt x="65442" y="83465"/>
                </a:lnTo>
                <a:lnTo>
                  <a:pt x="65703" y="83149"/>
                </a:lnTo>
                <a:lnTo>
                  <a:pt x="65831" y="82826"/>
                </a:lnTo>
                <a:lnTo>
                  <a:pt x="65831" y="82346"/>
                </a:lnTo>
                <a:lnTo>
                  <a:pt x="65703" y="82023"/>
                </a:lnTo>
                <a:lnTo>
                  <a:pt x="65570" y="81865"/>
                </a:lnTo>
                <a:lnTo>
                  <a:pt x="65315" y="81542"/>
                </a:lnTo>
                <a:lnTo>
                  <a:pt x="64926" y="81542"/>
                </a:lnTo>
                <a:lnTo>
                  <a:pt x="64537" y="81707"/>
                </a:lnTo>
                <a:lnTo>
                  <a:pt x="63371" y="82504"/>
                </a:lnTo>
                <a:lnTo>
                  <a:pt x="62071" y="83465"/>
                </a:lnTo>
                <a:lnTo>
                  <a:pt x="60649" y="84268"/>
                </a:lnTo>
                <a:lnTo>
                  <a:pt x="59999" y="83787"/>
                </a:lnTo>
                <a:lnTo>
                  <a:pt x="60260" y="83629"/>
                </a:lnTo>
                <a:lnTo>
                  <a:pt x="61427" y="82668"/>
                </a:lnTo>
                <a:lnTo>
                  <a:pt x="61943" y="82023"/>
                </a:lnTo>
                <a:lnTo>
                  <a:pt x="62332" y="81226"/>
                </a:lnTo>
                <a:lnTo>
                  <a:pt x="62460" y="80904"/>
                </a:lnTo>
                <a:lnTo>
                  <a:pt x="62460" y="80581"/>
                </a:lnTo>
                <a:lnTo>
                  <a:pt x="62332" y="80100"/>
                </a:lnTo>
                <a:lnTo>
                  <a:pt x="62204" y="79784"/>
                </a:lnTo>
                <a:lnTo>
                  <a:pt x="61943" y="79620"/>
                </a:lnTo>
                <a:lnTo>
                  <a:pt x="61682" y="79462"/>
                </a:lnTo>
                <a:lnTo>
                  <a:pt x="61427" y="79462"/>
                </a:lnTo>
                <a:lnTo>
                  <a:pt x="61038" y="79620"/>
                </a:lnTo>
                <a:lnTo>
                  <a:pt x="60127" y="80746"/>
                </a:lnTo>
                <a:lnTo>
                  <a:pt x="59094" y="81707"/>
                </a:lnTo>
                <a:lnTo>
                  <a:pt x="58444" y="82346"/>
                </a:lnTo>
                <a:lnTo>
                  <a:pt x="57150" y="80904"/>
                </a:lnTo>
                <a:lnTo>
                  <a:pt x="58317" y="79942"/>
                </a:lnTo>
                <a:lnTo>
                  <a:pt x="58961" y="79462"/>
                </a:lnTo>
                <a:lnTo>
                  <a:pt x="59611" y="78981"/>
                </a:lnTo>
                <a:lnTo>
                  <a:pt x="59872" y="78659"/>
                </a:lnTo>
                <a:lnTo>
                  <a:pt x="59999" y="78343"/>
                </a:lnTo>
                <a:lnTo>
                  <a:pt x="60127" y="77862"/>
                </a:lnTo>
                <a:lnTo>
                  <a:pt x="60127" y="77381"/>
                </a:lnTo>
                <a:lnTo>
                  <a:pt x="59999" y="77059"/>
                </a:lnTo>
                <a:lnTo>
                  <a:pt x="59739" y="76901"/>
                </a:lnTo>
                <a:lnTo>
                  <a:pt x="59094" y="76901"/>
                </a:lnTo>
                <a:lnTo>
                  <a:pt x="58444" y="77381"/>
                </a:lnTo>
                <a:lnTo>
                  <a:pt x="57928" y="77697"/>
                </a:lnTo>
                <a:lnTo>
                  <a:pt x="56628" y="78659"/>
                </a:lnTo>
                <a:lnTo>
                  <a:pt x="55334" y="79620"/>
                </a:lnTo>
                <a:lnTo>
                  <a:pt x="54818" y="79462"/>
                </a:lnTo>
                <a:lnTo>
                  <a:pt x="54040" y="79462"/>
                </a:lnTo>
                <a:lnTo>
                  <a:pt x="53779" y="79784"/>
                </a:lnTo>
                <a:lnTo>
                  <a:pt x="53001" y="79784"/>
                </a:lnTo>
                <a:lnTo>
                  <a:pt x="52485" y="80265"/>
                </a:lnTo>
                <a:lnTo>
                  <a:pt x="51835" y="80746"/>
                </a:lnTo>
                <a:lnTo>
                  <a:pt x="51058" y="81062"/>
                </a:lnTo>
                <a:lnTo>
                  <a:pt x="49630" y="81542"/>
                </a:lnTo>
                <a:lnTo>
                  <a:pt x="48986" y="81865"/>
                </a:lnTo>
                <a:lnTo>
                  <a:pt x="48464" y="82346"/>
                </a:lnTo>
                <a:lnTo>
                  <a:pt x="47819" y="82346"/>
                </a:lnTo>
                <a:lnTo>
                  <a:pt x="47559" y="82668"/>
                </a:lnTo>
                <a:lnTo>
                  <a:pt x="47431" y="82984"/>
                </a:lnTo>
                <a:lnTo>
                  <a:pt x="47431" y="83149"/>
                </a:lnTo>
                <a:lnTo>
                  <a:pt x="47170" y="83149"/>
                </a:lnTo>
                <a:lnTo>
                  <a:pt x="46520" y="83465"/>
                </a:lnTo>
                <a:lnTo>
                  <a:pt x="46003" y="83787"/>
                </a:lnTo>
                <a:lnTo>
                  <a:pt x="44837" y="84591"/>
                </a:lnTo>
                <a:lnTo>
                  <a:pt x="44187" y="84749"/>
                </a:lnTo>
                <a:lnTo>
                  <a:pt x="43671" y="84907"/>
                </a:lnTo>
                <a:lnTo>
                  <a:pt x="43154" y="85071"/>
                </a:lnTo>
                <a:lnTo>
                  <a:pt x="42632" y="85229"/>
                </a:lnTo>
                <a:lnTo>
                  <a:pt x="42377" y="85710"/>
                </a:lnTo>
                <a:lnTo>
                  <a:pt x="42504" y="86033"/>
                </a:lnTo>
                <a:lnTo>
                  <a:pt x="42765" y="86513"/>
                </a:lnTo>
                <a:lnTo>
                  <a:pt x="43282" y="86829"/>
                </a:lnTo>
                <a:lnTo>
                  <a:pt x="43799" y="86994"/>
                </a:lnTo>
                <a:lnTo>
                  <a:pt x="44448" y="86829"/>
                </a:lnTo>
                <a:lnTo>
                  <a:pt x="45098" y="86671"/>
                </a:lnTo>
                <a:lnTo>
                  <a:pt x="45742" y="86349"/>
                </a:lnTo>
                <a:lnTo>
                  <a:pt x="47042" y="85552"/>
                </a:lnTo>
                <a:lnTo>
                  <a:pt x="46909" y="86349"/>
                </a:lnTo>
                <a:lnTo>
                  <a:pt x="46003" y="86994"/>
                </a:lnTo>
                <a:lnTo>
                  <a:pt x="44965" y="87633"/>
                </a:lnTo>
                <a:lnTo>
                  <a:pt x="43799" y="88113"/>
                </a:lnTo>
                <a:lnTo>
                  <a:pt x="43282" y="88436"/>
                </a:lnTo>
                <a:lnTo>
                  <a:pt x="42893" y="88752"/>
                </a:lnTo>
                <a:lnTo>
                  <a:pt x="42765" y="89232"/>
                </a:lnTo>
                <a:lnTo>
                  <a:pt x="42893" y="89555"/>
                </a:lnTo>
                <a:lnTo>
                  <a:pt x="43154" y="89878"/>
                </a:lnTo>
                <a:lnTo>
                  <a:pt x="43543" y="90036"/>
                </a:lnTo>
                <a:lnTo>
                  <a:pt x="44187" y="90194"/>
                </a:lnTo>
                <a:lnTo>
                  <a:pt x="44965" y="89878"/>
                </a:lnTo>
                <a:lnTo>
                  <a:pt x="45742" y="89713"/>
                </a:lnTo>
                <a:lnTo>
                  <a:pt x="46653" y="89232"/>
                </a:lnTo>
                <a:lnTo>
                  <a:pt x="46392" y="90839"/>
                </a:lnTo>
                <a:lnTo>
                  <a:pt x="46392" y="90997"/>
                </a:lnTo>
                <a:lnTo>
                  <a:pt x="46131" y="91155"/>
                </a:lnTo>
                <a:lnTo>
                  <a:pt x="44837" y="91636"/>
                </a:lnTo>
                <a:lnTo>
                  <a:pt x="43543" y="92116"/>
                </a:lnTo>
                <a:lnTo>
                  <a:pt x="42765" y="92281"/>
                </a:lnTo>
                <a:lnTo>
                  <a:pt x="42377" y="92439"/>
                </a:lnTo>
                <a:lnTo>
                  <a:pt x="42377" y="92761"/>
                </a:lnTo>
                <a:lnTo>
                  <a:pt x="42243" y="92920"/>
                </a:lnTo>
                <a:lnTo>
                  <a:pt x="42243" y="93242"/>
                </a:lnTo>
                <a:lnTo>
                  <a:pt x="42377" y="93400"/>
                </a:lnTo>
                <a:lnTo>
                  <a:pt x="42765" y="93723"/>
                </a:lnTo>
                <a:lnTo>
                  <a:pt x="43282" y="93881"/>
                </a:lnTo>
                <a:lnTo>
                  <a:pt x="43799" y="94039"/>
                </a:lnTo>
                <a:lnTo>
                  <a:pt x="44320" y="94039"/>
                </a:lnTo>
                <a:lnTo>
                  <a:pt x="44837" y="93881"/>
                </a:lnTo>
                <a:lnTo>
                  <a:pt x="45876" y="93558"/>
                </a:lnTo>
                <a:lnTo>
                  <a:pt x="45876" y="93558"/>
                </a:lnTo>
                <a:lnTo>
                  <a:pt x="45742" y="94684"/>
                </a:lnTo>
                <a:lnTo>
                  <a:pt x="45742" y="95961"/>
                </a:lnTo>
                <a:lnTo>
                  <a:pt x="43154" y="95961"/>
                </a:lnTo>
                <a:lnTo>
                  <a:pt x="40560" y="96284"/>
                </a:lnTo>
                <a:lnTo>
                  <a:pt x="36028" y="96284"/>
                </a:lnTo>
                <a:lnTo>
                  <a:pt x="36028" y="94842"/>
                </a:lnTo>
                <a:lnTo>
                  <a:pt x="35895" y="93242"/>
                </a:lnTo>
                <a:lnTo>
                  <a:pt x="35639" y="90516"/>
                </a:lnTo>
                <a:lnTo>
                  <a:pt x="35379" y="88436"/>
                </a:lnTo>
                <a:lnTo>
                  <a:pt x="34990" y="85868"/>
                </a:lnTo>
                <a:lnTo>
                  <a:pt x="34729" y="84591"/>
                </a:lnTo>
                <a:lnTo>
                  <a:pt x="34340" y="83629"/>
                </a:lnTo>
                <a:lnTo>
                  <a:pt x="33823" y="82668"/>
                </a:lnTo>
                <a:lnTo>
                  <a:pt x="33562" y="82504"/>
                </a:lnTo>
                <a:lnTo>
                  <a:pt x="33174" y="82188"/>
                </a:lnTo>
                <a:lnTo>
                  <a:pt x="32785" y="82188"/>
                </a:lnTo>
                <a:lnTo>
                  <a:pt x="32396" y="82346"/>
                </a:lnTo>
                <a:lnTo>
                  <a:pt x="31230" y="81865"/>
                </a:lnTo>
                <a:lnTo>
                  <a:pt x="30197" y="81542"/>
                </a:lnTo>
                <a:lnTo>
                  <a:pt x="29419" y="81062"/>
                </a:lnTo>
                <a:lnTo>
                  <a:pt x="28641" y="80581"/>
                </a:lnTo>
                <a:lnTo>
                  <a:pt x="27864" y="80100"/>
                </a:lnTo>
                <a:lnTo>
                  <a:pt x="27086" y="79784"/>
                </a:lnTo>
                <a:lnTo>
                  <a:pt x="26698" y="79304"/>
                </a:lnTo>
                <a:lnTo>
                  <a:pt x="26309" y="78981"/>
                </a:lnTo>
                <a:lnTo>
                  <a:pt x="25787" y="78981"/>
                </a:lnTo>
                <a:lnTo>
                  <a:pt x="25531" y="79139"/>
                </a:lnTo>
                <a:lnTo>
                  <a:pt x="25270" y="79462"/>
                </a:lnTo>
                <a:lnTo>
                  <a:pt x="23587" y="78501"/>
                </a:lnTo>
                <a:lnTo>
                  <a:pt x="22421" y="77862"/>
                </a:lnTo>
                <a:lnTo>
                  <a:pt x="21899" y="77697"/>
                </a:lnTo>
                <a:lnTo>
                  <a:pt x="21643" y="77697"/>
                </a:lnTo>
                <a:lnTo>
                  <a:pt x="21382" y="77862"/>
                </a:lnTo>
                <a:lnTo>
                  <a:pt x="21121" y="78020"/>
                </a:lnTo>
                <a:lnTo>
                  <a:pt x="21121" y="78343"/>
                </a:lnTo>
                <a:lnTo>
                  <a:pt x="21121" y="78659"/>
                </a:lnTo>
                <a:lnTo>
                  <a:pt x="21255" y="79139"/>
                </a:lnTo>
                <a:lnTo>
                  <a:pt x="21771" y="79620"/>
                </a:lnTo>
                <a:lnTo>
                  <a:pt x="22938" y="80581"/>
                </a:lnTo>
                <a:lnTo>
                  <a:pt x="23843" y="81384"/>
                </a:lnTo>
                <a:lnTo>
                  <a:pt x="23199" y="82346"/>
                </a:lnTo>
                <a:lnTo>
                  <a:pt x="23065" y="81865"/>
                </a:lnTo>
                <a:lnTo>
                  <a:pt x="22810" y="81542"/>
                </a:lnTo>
                <a:lnTo>
                  <a:pt x="22288" y="81226"/>
                </a:lnTo>
                <a:lnTo>
                  <a:pt x="21771" y="81226"/>
                </a:lnTo>
                <a:lnTo>
                  <a:pt x="20994" y="81062"/>
                </a:lnTo>
                <a:lnTo>
                  <a:pt x="20344" y="80746"/>
                </a:lnTo>
                <a:lnTo>
                  <a:pt x="19827" y="80265"/>
                </a:lnTo>
                <a:lnTo>
                  <a:pt x="19178" y="79784"/>
                </a:lnTo>
                <a:lnTo>
                  <a:pt x="18661" y="79304"/>
                </a:lnTo>
                <a:lnTo>
                  <a:pt x="18011" y="78981"/>
                </a:lnTo>
                <a:lnTo>
                  <a:pt x="17756" y="78981"/>
                </a:lnTo>
                <a:lnTo>
                  <a:pt x="17622" y="79139"/>
                </a:lnTo>
                <a:lnTo>
                  <a:pt x="17495" y="79304"/>
                </a:lnTo>
                <a:lnTo>
                  <a:pt x="17495" y="79942"/>
                </a:lnTo>
                <a:lnTo>
                  <a:pt x="17622" y="80423"/>
                </a:lnTo>
                <a:lnTo>
                  <a:pt x="17756" y="80904"/>
                </a:lnTo>
                <a:lnTo>
                  <a:pt x="18011" y="81226"/>
                </a:lnTo>
                <a:lnTo>
                  <a:pt x="18661" y="82023"/>
                </a:lnTo>
                <a:lnTo>
                  <a:pt x="19439" y="82668"/>
                </a:lnTo>
                <a:lnTo>
                  <a:pt x="19955" y="83149"/>
                </a:lnTo>
                <a:lnTo>
                  <a:pt x="20605" y="83465"/>
                </a:lnTo>
                <a:lnTo>
                  <a:pt x="21382" y="83629"/>
                </a:lnTo>
                <a:lnTo>
                  <a:pt x="22032" y="83629"/>
                </a:lnTo>
                <a:lnTo>
                  <a:pt x="20344" y="85387"/>
                </a:lnTo>
                <a:lnTo>
                  <a:pt x="20216" y="85071"/>
                </a:lnTo>
                <a:lnTo>
                  <a:pt x="20088" y="84749"/>
                </a:lnTo>
                <a:lnTo>
                  <a:pt x="19827" y="84591"/>
                </a:lnTo>
                <a:lnTo>
                  <a:pt x="19439" y="84426"/>
                </a:lnTo>
                <a:lnTo>
                  <a:pt x="18922" y="84426"/>
                </a:lnTo>
                <a:lnTo>
                  <a:pt x="18533" y="84268"/>
                </a:lnTo>
                <a:lnTo>
                  <a:pt x="17756" y="83629"/>
                </a:lnTo>
                <a:lnTo>
                  <a:pt x="16978" y="82826"/>
                </a:lnTo>
                <a:lnTo>
                  <a:pt x="16845" y="82668"/>
                </a:lnTo>
                <a:lnTo>
                  <a:pt x="16589" y="82504"/>
                </a:lnTo>
                <a:lnTo>
                  <a:pt x="16328" y="82346"/>
                </a:lnTo>
                <a:lnTo>
                  <a:pt x="16067" y="82188"/>
                </a:lnTo>
                <a:lnTo>
                  <a:pt x="15939" y="82188"/>
                </a:lnTo>
                <a:lnTo>
                  <a:pt x="15812" y="82346"/>
                </a:lnTo>
                <a:lnTo>
                  <a:pt x="15679" y="82984"/>
                </a:lnTo>
                <a:lnTo>
                  <a:pt x="15679" y="83465"/>
                </a:lnTo>
                <a:lnTo>
                  <a:pt x="15679" y="83787"/>
                </a:lnTo>
                <a:lnTo>
                  <a:pt x="15812" y="84268"/>
                </a:lnTo>
                <a:lnTo>
                  <a:pt x="16067" y="84749"/>
                </a:lnTo>
                <a:lnTo>
                  <a:pt x="16589" y="85387"/>
                </a:lnTo>
                <a:lnTo>
                  <a:pt x="17495" y="86349"/>
                </a:lnTo>
                <a:lnTo>
                  <a:pt x="18011" y="86671"/>
                </a:lnTo>
                <a:lnTo>
                  <a:pt x="18661" y="86994"/>
                </a:lnTo>
                <a:lnTo>
                  <a:pt x="17622" y="87633"/>
                </a:lnTo>
                <a:lnTo>
                  <a:pt x="17367" y="87475"/>
                </a:lnTo>
                <a:lnTo>
                  <a:pt x="15423" y="85387"/>
                </a:lnTo>
                <a:lnTo>
                  <a:pt x="13479" y="83149"/>
                </a:lnTo>
                <a:lnTo>
                  <a:pt x="11791" y="81062"/>
                </a:lnTo>
                <a:lnTo>
                  <a:pt x="11013" y="79784"/>
                </a:lnTo>
                <a:lnTo>
                  <a:pt x="10369" y="78659"/>
                </a:lnTo>
                <a:lnTo>
                  <a:pt x="11146" y="77539"/>
                </a:lnTo>
                <a:lnTo>
                  <a:pt x="11791" y="76420"/>
                </a:lnTo>
                <a:lnTo>
                  <a:pt x="12957" y="74017"/>
                </a:lnTo>
                <a:lnTo>
                  <a:pt x="14901" y="70968"/>
                </a:lnTo>
                <a:lnTo>
                  <a:pt x="16717" y="67927"/>
                </a:lnTo>
                <a:lnTo>
                  <a:pt x="16845" y="67769"/>
                </a:lnTo>
                <a:lnTo>
                  <a:pt x="17234" y="67446"/>
                </a:lnTo>
                <a:lnTo>
                  <a:pt x="17495" y="66807"/>
                </a:lnTo>
                <a:lnTo>
                  <a:pt x="17495" y="66327"/>
                </a:lnTo>
                <a:lnTo>
                  <a:pt x="17367" y="66004"/>
                </a:lnTo>
                <a:lnTo>
                  <a:pt x="17106" y="65681"/>
                </a:lnTo>
                <a:lnTo>
                  <a:pt x="16456" y="64885"/>
                </a:lnTo>
                <a:lnTo>
                  <a:pt x="15812" y="63924"/>
                </a:lnTo>
                <a:lnTo>
                  <a:pt x="14645" y="62159"/>
                </a:lnTo>
                <a:lnTo>
                  <a:pt x="13996" y="60875"/>
                </a:lnTo>
                <a:lnTo>
                  <a:pt x="13996" y="60717"/>
                </a:lnTo>
                <a:lnTo>
                  <a:pt x="13996" y="60237"/>
                </a:lnTo>
                <a:lnTo>
                  <a:pt x="13868" y="59756"/>
                </a:lnTo>
                <a:lnTo>
                  <a:pt x="13735" y="59275"/>
                </a:lnTo>
                <a:lnTo>
                  <a:pt x="13346" y="58953"/>
                </a:lnTo>
                <a:lnTo>
                  <a:pt x="12829" y="58795"/>
                </a:lnTo>
                <a:lnTo>
                  <a:pt x="7775" y="58472"/>
                </a:lnTo>
                <a:lnTo>
                  <a:pt x="5315" y="57991"/>
                </a:lnTo>
                <a:lnTo>
                  <a:pt x="4015" y="57833"/>
                </a:lnTo>
                <a:lnTo>
                  <a:pt x="2849" y="57353"/>
                </a:lnTo>
                <a:lnTo>
                  <a:pt x="2849" y="56714"/>
                </a:lnTo>
                <a:lnTo>
                  <a:pt x="2721" y="55911"/>
                </a:lnTo>
                <a:lnTo>
                  <a:pt x="2460" y="54469"/>
                </a:lnTo>
                <a:lnTo>
                  <a:pt x="2460" y="52066"/>
                </a:lnTo>
                <a:lnTo>
                  <a:pt x="2460" y="49821"/>
                </a:lnTo>
                <a:lnTo>
                  <a:pt x="2721" y="46779"/>
                </a:lnTo>
                <a:lnTo>
                  <a:pt x="2849" y="45179"/>
                </a:lnTo>
                <a:lnTo>
                  <a:pt x="2849" y="44376"/>
                </a:lnTo>
                <a:lnTo>
                  <a:pt x="2721" y="43579"/>
                </a:lnTo>
                <a:lnTo>
                  <a:pt x="3626" y="43256"/>
                </a:lnTo>
                <a:lnTo>
                  <a:pt x="5570" y="42776"/>
                </a:lnTo>
                <a:lnTo>
                  <a:pt x="5054" y="43737"/>
                </a:lnTo>
                <a:lnTo>
                  <a:pt x="4665" y="44698"/>
                </a:lnTo>
                <a:lnTo>
                  <a:pt x="4015" y="46779"/>
                </a:lnTo>
                <a:lnTo>
                  <a:pt x="4015" y="47424"/>
                </a:lnTo>
                <a:lnTo>
                  <a:pt x="4148" y="47582"/>
                </a:lnTo>
                <a:lnTo>
                  <a:pt x="4276" y="47905"/>
                </a:lnTo>
                <a:lnTo>
                  <a:pt x="4665" y="48221"/>
                </a:lnTo>
                <a:lnTo>
                  <a:pt x="5181" y="48221"/>
                </a:lnTo>
                <a:lnTo>
                  <a:pt x="5442" y="48063"/>
                </a:lnTo>
                <a:lnTo>
                  <a:pt x="5570" y="47905"/>
                </a:lnTo>
                <a:lnTo>
                  <a:pt x="5831" y="47424"/>
                </a:lnTo>
                <a:lnTo>
                  <a:pt x="6220" y="45982"/>
                </a:lnTo>
                <a:lnTo>
                  <a:pt x="6737" y="44540"/>
                </a:lnTo>
                <a:lnTo>
                  <a:pt x="7125" y="43579"/>
                </a:lnTo>
                <a:lnTo>
                  <a:pt x="7647" y="42453"/>
                </a:lnTo>
                <a:lnTo>
                  <a:pt x="8553" y="42295"/>
                </a:lnTo>
                <a:lnTo>
                  <a:pt x="8036" y="43256"/>
                </a:lnTo>
                <a:lnTo>
                  <a:pt x="7647" y="44376"/>
                </a:lnTo>
                <a:lnTo>
                  <a:pt x="7386" y="45502"/>
                </a:lnTo>
                <a:lnTo>
                  <a:pt x="7125" y="46463"/>
                </a:lnTo>
                <a:lnTo>
                  <a:pt x="7125" y="46779"/>
                </a:lnTo>
                <a:lnTo>
                  <a:pt x="7259" y="47101"/>
                </a:lnTo>
                <a:lnTo>
                  <a:pt x="7386" y="47424"/>
                </a:lnTo>
                <a:lnTo>
                  <a:pt x="7647" y="47740"/>
                </a:lnTo>
                <a:lnTo>
                  <a:pt x="7903" y="47905"/>
                </a:lnTo>
                <a:lnTo>
                  <a:pt x="8292" y="47905"/>
                </a:lnTo>
                <a:lnTo>
                  <a:pt x="8680" y="47582"/>
                </a:lnTo>
                <a:lnTo>
                  <a:pt x="8941" y="47259"/>
                </a:lnTo>
                <a:lnTo>
                  <a:pt x="8941" y="47101"/>
                </a:lnTo>
                <a:lnTo>
                  <a:pt x="9202" y="45660"/>
                </a:lnTo>
                <a:lnTo>
                  <a:pt x="9591" y="44218"/>
                </a:lnTo>
                <a:lnTo>
                  <a:pt x="10108" y="43256"/>
                </a:lnTo>
                <a:lnTo>
                  <a:pt x="10369" y="42295"/>
                </a:lnTo>
                <a:lnTo>
                  <a:pt x="11146" y="42295"/>
                </a:lnTo>
                <a:lnTo>
                  <a:pt x="10885" y="43098"/>
                </a:lnTo>
                <a:lnTo>
                  <a:pt x="10369" y="44856"/>
                </a:lnTo>
                <a:lnTo>
                  <a:pt x="10236" y="45660"/>
                </a:lnTo>
                <a:lnTo>
                  <a:pt x="10108" y="46463"/>
                </a:lnTo>
                <a:lnTo>
                  <a:pt x="10236" y="46779"/>
                </a:lnTo>
                <a:lnTo>
                  <a:pt x="10369" y="47101"/>
                </a:lnTo>
                <a:lnTo>
                  <a:pt x="10758" y="47424"/>
                </a:lnTo>
                <a:lnTo>
                  <a:pt x="11274" y="47424"/>
                </a:lnTo>
                <a:lnTo>
                  <a:pt x="11535" y="47259"/>
                </a:lnTo>
                <a:lnTo>
                  <a:pt x="11663" y="46943"/>
                </a:lnTo>
                <a:lnTo>
                  <a:pt x="11924" y="45660"/>
                </a:lnTo>
                <a:lnTo>
                  <a:pt x="12180" y="44218"/>
                </a:lnTo>
                <a:lnTo>
                  <a:pt x="12440" y="43098"/>
                </a:lnTo>
                <a:lnTo>
                  <a:pt x="12568" y="42137"/>
                </a:lnTo>
                <a:lnTo>
                  <a:pt x="13218" y="41973"/>
                </a:lnTo>
                <a:lnTo>
                  <a:pt x="13479" y="41814"/>
                </a:lnTo>
                <a:lnTo>
                  <a:pt x="13735" y="41492"/>
                </a:lnTo>
                <a:lnTo>
                  <a:pt x="13868" y="41176"/>
                </a:lnTo>
                <a:lnTo>
                  <a:pt x="13868" y="40853"/>
                </a:lnTo>
                <a:lnTo>
                  <a:pt x="14123" y="40373"/>
                </a:lnTo>
                <a:lnTo>
                  <a:pt x="14257" y="39892"/>
                </a:lnTo>
                <a:lnTo>
                  <a:pt x="14257" y="38931"/>
                </a:lnTo>
                <a:lnTo>
                  <a:pt x="14384" y="37969"/>
                </a:lnTo>
                <a:lnTo>
                  <a:pt x="14901" y="36205"/>
                </a:lnTo>
                <a:lnTo>
                  <a:pt x="15939" y="32682"/>
                </a:lnTo>
                <a:lnTo>
                  <a:pt x="16456" y="32202"/>
                </a:lnTo>
                <a:lnTo>
                  <a:pt x="16717" y="31563"/>
                </a:lnTo>
                <a:lnTo>
                  <a:pt x="16717" y="31241"/>
                </a:lnTo>
                <a:lnTo>
                  <a:pt x="16717" y="30918"/>
                </a:lnTo>
                <a:lnTo>
                  <a:pt x="16589" y="30602"/>
                </a:lnTo>
                <a:lnTo>
                  <a:pt x="16328" y="30121"/>
                </a:lnTo>
                <a:lnTo>
                  <a:pt x="14645" y="27876"/>
                </a:lnTo>
                <a:lnTo>
                  <a:pt x="12957" y="25631"/>
                </a:lnTo>
                <a:lnTo>
                  <a:pt x="11274" y="23228"/>
                </a:lnTo>
                <a:lnTo>
                  <a:pt x="9591" y="20989"/>
                </a:lnTo>
                <a:lnTo>
                  <a:pt x="10497" y="20028"/>
                </a:lnTo>
                <a:lnTo>
                  <a:pt x="11402" y="18902"/>
                </a:lnTo>
                <a:lnTo>
                  <a:pt x="12957" y="16499"/>
                </a:lnTo>
                <a:lnTo>
                  <a:pt x="13868" y="15380"/>
                </a:lnTo>
                <a:lnTo>
                  <a:pt x="14773" y="14260"/>
                </a:lnTo>
                <a:lnTo>
                  <a:pt x="15679" y="13457"/>
                </a:lnTo>
                <a:lnTo>
                  <a:pt x="16845" y="12819"/>
                </a:lnTo>
                <a:lnTo>
                  <a:pt x="17234" y="12654"/>
                </a:lnTo>
                <a:lnTo>
                  <a:pt x="17367" y="12654"/>
                </a:lnTo>
                <a:lnTo>
                  <a:pt x="16589" y="13299"/>
                </a:lnTo>
                <a:lnTo>
                  <a:pt x="15939" y="13938"/>
                </a:lnTo>
                <a:lnTo>
                  <a:pt x="15162" y="14899"/>
                </a:lnTo>
                <a:lnTo>
                  <a:pt x="14512" y="15860"/>
                </a:lnTo>
                <a:lnTo>
                  <a:pt x="14384" y="16499"/>
                </a:lnTo>
                <a:lnTo>
                  <a:pt x="14384" y="16980"/>
                </a:lnTo>
                <a:lnTo>
                  <a:pt x="14384" y="17460"/>
                </a:lnTo>
                <a:lnTo>
                  <a:pt x="14645" y="17783"/>
                </a:lnTo>
                <a:lnTo>
                  <a:pt x="14901" y="17941"/>
                </a:lnTo>
                <a:lnTo>
                  <a:pt x="15290" y="17941"/>
                </a:lnTo>
                <a:lnTo>
                  <a:pt x="15679" y="17625"/>
                </a:lnTo>
                <a:lnTo>
                  <a:pt x="15939" y="17302"/>
                </a:lnTo>
                <a:lnTo>
                  <a:pt x="16456" y="16499"/>
                </a:lnTo>
                <a:lnTo>
                  <a:pt x="17106" y="15538"/>
                </a:lnTo>
                <a:lnTo>
                  <a:pt x="17883" y="14741"/>
                </a:lnTo>
                <a:lnTo>
                  <a:pt x="18922" y="13938"/>
                </a:lnTo>
                <a:lnTo>
                  <a:pt x="19311" y="14260"/>
                </a:lnTo>
                <a:lnTo>
                  <a:pt x="18661" y="14899"/>
                </a:lnTo>
                <a:lnTo>
                  <a:pt x="18144" y="15380"/>
                </a:lnTo>
                <a:lnTo>
                  <a:pt x="17495" y="16183"/>
                </a:lnTo>
                <a:lnTo>
                  <a:pt x="16978" y="16980"/>
                </a:lnTo>
                <a:lnTo>
                  <a:pt x="16589" y="17941"/>
                </a:lnTo>
                <a:lnTo>
                  <a:pt x="16456" y="18422"/>
                </a:lnTo>
                <a:lnTo>
                  <a:pt x="16456" y="18902"/>
                </a:lnTo>
                <a:lnTo>
                  <a:pt x="16589" y="19225"/>
                </a:lnTo>
                <a:lnTo>
                  <a:pt x="16717" y="19383"/>
                </a:lnTo>
                <a:lnTo>
                  <a:pt x="17106" y="19547"/>
                </a:lnTo>
                <a:lnTo>
                  <a:pt x="17495" y="19547"/>
                </a:lnTo>
                <a:lnTo>
                  <a:pt x="17883" y="19383"/>
                </a:lnTo>
                <a:lnTo>
                  <a:pt x="18272" y="18744"/>
                </a:lnTo>
                <a:lnTo>
                  <a:pt x="18533" y="18106"/>
                </a:lnTo>
                <a:lnTo>
                  <a:pt x="19050" y="17460"/>
                </a:lnTo>
                <a:lnTo>
                  <a:pt x="19566" y="16822"/>
                </a:lnTo>
                <a:lnTo>
                  <a:pt x="20605" y="15538"/>
                </a:lnTo>
                <a:lnTo>
                  <a:pt x="21121" y="16018"/>
                </a:lnTo>
                <a:lnTo>
                  <a:pt x="21899" y="16499"/>
                </a:lnTo>
                <a:lnTo>
                  <a:pt x="20733" y="17302"/>
                </a:lnTo>
                <a:lnTo>
                  <a:pt x="19699" y="18106"/>
                </a:lnTo>
                <a:lnTo>
                  <a:pt x="18922" y="18902"/>
                </a:lnTo>
                <a:lnTo>
                  <a:pt x="18144" y="19863"/>
                </a:lnTo>
                <a:lnTo>
                  <a:pt x="17756" y="20509"/>
                </a:lnTo>
                <a:lnTo>
                  <a:pt x="17622" y="20989"/>
                </a:lnTo>
                <a:lnTo>
                  <a:pt x="17622" y="21628"/>
                </a:lnTo>
                <a:lnTo>
                  <a:pt x="17756" y="22267"/>
                </a:lnTo>
                <a:lnTo>
                  <a:pt x="18011" y="22589"/>
                </a:lnTo>
                <a:lnTo>
                  <a:pt x="18400" y="22747"/>
                </a:lnTo>
                <a:lnTo>
                  <a:pt x="18789" y="22589"/>
                </a:lnTo>
                <a:lnTo>
                  <a:pt x="19050" y="22267"/>
                </a:lnTo>
                <a:lnTo>
                  <a:pt x="19566" y="21470"/>
                </a:lnTo>
                <a:lnTo>
                  <a:pt x="19955" y="20667"/>
                </a:lnTo>
                <a:lnTo>
                  <a:pt x="20605" y="20028"/>
                </a:lnTo>
                <a:lnTo>
                  <a:pt x="21255" y="19547"/>
                </a:lnTo>
                <a:lnTo>
                  <a:pt x="22288" y="18744"/>
                </a:lnTo>
                <a:lnTo>
                  <a:pt x="23326" y="17783"/>
                </a:lnTo>
                <a:lnTo>
                  <a:pt x="24620" y="18902"/>
                </a:lnTo>
                <a:lnTo>
                  <a:pt x="23199" y="20186"/>
                </a:lnTo>
                <a:lnTo>
                  <a:pt x="22549" y="20667"/>
                </a:lnTo>
                <a:lnTo>
                  <a:pt x="21771" y="21470"/>
                </a:lnTo>
                <a:lnTo>
                  <a:pt x="21121" y="22267"/>
                </a:lnTo>
                <a:lnTo>
                  <a:pt x="20994" y="22747"/>
                </a:lnTo>
                <a:lnTo>
                  <a:pt x="20866" y="23228"/>
                </a:lnTo>
                <a:lnTo>
                  <a:pt x="20994" y="23550"/>
                </a:lnTo>
                <a:lnTo>
                  <a:pt x="21121" y="23708"/>
                </a:lnTo>
                <a:lnTo>
                  <a:pt x="21382" y="23873"/>
                </a:lnTo>
                <a:lnTo>
                  <a:pt x="21643" y="23873"/>
                </a:lnTo>
                <a:lnTo>
                  <a:pt x="21899" y="23708"/>
                </a:lnTo>
                <a:lnTo>
                  <a:pt x="22160" y="23392"/>
                </a:lnTo>
                <a:lnTo>
                  <a:pt x="22677" y="22912"/>
                </a:lnTo>
                <a:lnTo>
                  <a:pt x="23326" y="22109"/>
                </a:lnTo>
                <a:lnTo>
                  <a:pt x="24104" y="21470"/>
                </a:lnTo>
                <a:lnTo>
                  <a:pt x="25787" y="20028"/>
                </a:lnTo>
                <a:lnTo>
                  <a:pt x="26048" y="20186"/>
                </a:lnTo>
                <a:lnTo>
                  <a:pt x="26437" y="20344"/>
                </a:lnTo>
                <a:lnTo>
                  <a:pt x="26825" y="20344"/>
                </a:lnTo>
                <a:lnTo>
                  <a:pt x="27214" y="20028"/>
                </a:lnTo>
                <a:lnTo>
                  <a:pt x="27475" y="19705"/>
                </a:lnTo>
                <a:lnTo>
                  <a:pt x="28641" y="19067"/>
                </a:lnTo>
                <a:lnTo>
                  <a:pt x="30063" y="18422"/>
                </a:lnTo>
                <a:lnTo>
                  <a:pt x="32785" y="17460"/>
                </a:lnTo>
                <a:lnTo>
                  <a:pt x="33174" y="17144"/>
                </a:lnTo>
                <a:lnTo>
                  <a:pt x="33435" y="16664"/>
                </a:lnTo>
                <a:lnTo>
                  <a:pt x="33562" y="16499"/>
                </a:lnTo>
                <a:lnTo>
                  <a:pt x="33823" y="15538"/>
                </a:lnTo>
                <a:lnTo>
                  <a:pt x="34084" y="14576"/>
                </a:lnTo>
                <a:lnTo>
                  <a:pt x="34212" y="12654"/>
                </a:lnTo>
                <a:lnTo>
                  <a:pt x="34473" y="8651"/>
                </a:lnTo>
                <a:lnTo>
                  <a:pt x="34862" y="5767"/>
                </a:lnTo>
                <a:lnTo>
                  <a:pt x="34990" y="4167"/>
                </a:lnTo>
                <a:lnTo>
                  <a:pt x="34990" y="3522"/>
                </a:lnTo>
                <a:lnTo>
                  <a:pt x="34990" y="2725"/>
                </a:lnTo>
                <a:close/>
                <a:moveTo>
                  <a:pt x="93301" y="79620"/>
                </a:moveTo>
                <a:lnTo>
                  <a:pt x="93435" y="79942"/>
                </a:lnTo>
                <a:lnTo>
                  <a:pt x="93690" y="80265"/>
                </a:lnTo>
                <a:lnTo>
                  <a:pt x="94079" y="80423"/>
                </a:lnTo>
                <a:lnTo>
                  <a:pt x="94468" y="80423"/>
                </a:lnTo>
                <a:lnTo>
                  <a:pt x="96023" y="80581"/>
                </a:lnTo>
                <a:lnTo>
                  <a:pt x="97578" y="81062"/>
                </a:lnTo>
                <a:lnTo>
                  <a:pt x="99005" y="81865"/>
                </a:lnTo>
                <a:lnTo>
                  <a:pt x="99655" y="82346"/>
                </a:lnTo>
                <a:lnTo>
                  <a:pt x="100172" y="82984"/>
                </a:lnTo>
                <a:lnTo>
                  <a:pt x="100688" y="83629"/>
                </a:lnTo>
                <a:lnTo>
                  <a:pt x="101077" y="84268"/>
                </a:lnTo>
                <a:lnTo>
                  <a:pt x="101466" y="85071"/>
                </a:lnTo>
                <a:lnTo>
                  <a:pt x="101727" y="85868"/>
                </a:lnTo>
                <a:lnTo>
                  <a:pt x="101855" y="86829"/>
                </a:lnTo>
                <a:lnTo>
                  <a:pt x="101988" y="87791"/>
                </a:lnTo>
                <a:lnTo>
                  <a:pt x="101988" y="88752"/>
                </a:lnTo>
                <a:lnTo>
                  <a:pt x="101855" y="89878"/>
                </a:lnTo>
                <a:lnTo>
                  <a:pt x="101466" y="91320"/>
                </a:lnTo>
                <a:lnTo>
                  <a:pt x="100949" y="92761"/>
                </a:lnTo>
                <a:lnTo>
                  <a:pt x="100172" y="94039"/>
                </a:lnTo>
                <a:lnTo>
                  <a:pt x="99394" y="95165"/>
                </a:lnTo>
                <a:lnTo>
                  <a:pt x="98489" y="96284"/>
                </a:lnTo>
                <a:lnTo>
                  <a:pt x="97450" y="97245"/>
                </a:lnTo>
                <a:lnTo>
                  <a:pt x="96412" y="97884"/>
                </a:lnTo>
                <a:lnTo>
                  <a:pt x="95245" y="98529"/>
                </a:lnTo>
                <a:lnTo>
                  <a:pt x="94468" y="98687"/>
                </a:lnTo>
                <a:lnTo>
                  <a:pt x="92913" y="98687"/>
                </a:lnTo>
                <a:lnTo>
                  <a:pt x="92135" y="98529"/>
                </a:lnTo>
                <a:lnTo>
                  <a:pt x="91358" y="98206"/>
                </a:lnTo>
                <a:lnTo>
                  <a:pt x="90713" y="97726"/>
                </a:lnTo>
                <a:lnTo>
                  <a:pt x="90063" y="97087"/>
                </a:lnTo>
                <a:lnTo>
                  <a:pt x="89547" y="96442"/>
                </a:lnTo>
                <a:lnTo>
                  <a:pt x="88508" y="95000"/>
                </a:lnTo>
                <a:lnTo>
                  <a:pt x="87603" y="93400"/>
                </a:lnTo>
                <a:lnTo>
                  <a:pt x="87081" y="91478"/>
                </a:lnTo>
                <a:lnTo>
                  <a:pt x="86825" y="89713"/>
                </a:lnTo>
                <a:lnTo>
                  <a:pt x="86825" y="88594"/>
                </a:lnTo>
                <a:lnTo>
                  <a:pt x="86825" y="87475"/>
                </a:lnTo>
                <a:lnTo>
                  <a:pt x="87081" y="86349"/>
                </a:lnTo>
                <a:lnTo>
                  <a:pt x="87470" y="85387"/>
                </a:lnTo>
                <a:lnTo>
                  <a:pt x="87859" y="84426"/>
                </a:lnTo>
                <a:lnTo>
                  <a:pt x="88380" y="83465"/>
                </a:lnTo>
                <a:lnTo>
                  <a:pt x="88897" y="82668"/>
                </a:lnTo>
                <a:lnTo>
                  <a:pt x="89547" y="81865"/>
                </a:lnTo>
                <a:lnTo>
                  <a:pt x="90324" y="81062"/>
                </a:lnTo>
                <a:lnTo>
                  <a:pt x="91230" y="80423"/>
                </a:lnTo>
                <a:lnTo>
                  <a:pt x="92135" y="79942"/>
                </a:lnTo>
                <a:lnTo>
                  <a:pt x="93174" y="79620"/>
                </a:lnTo>
                <a:close/>
                <a:moveTo>
                  <a:pt x="37322" y="0"/>
                </a:moveTo>
                <a:lnTo>
                  <a:pt x="35639" y="158"/>
                </a:lnTo>
                <a:lnTo>
                  <a:pt x="34729" y="480"/>
                </a:lnTo>
                <a:lnTo>
                  <a:pt x="33951" y="803"/>
                </a:lnTo>
                <a:lnTo>
                  <a:pt x="33696" y="961"/>
                </a:lnTo>
                <a:lnTo>
                  <a:pt x="33562" y="1119"/>
                </a:lnTo>
                <a:lnTo>
                  <a:pt x="33435" y="1441"/>
                </a:lnTo>
                <a:lnTo>
                  <a:pt x="33435" y="1764"/>
                </a:lnTo>
                <a:lnTo>
                  <a:pt x="33046" y="2403"/>
                </a:lnTo>
                <a:lnTo>
                  <a:pt x="32785" y="3041"/>
                </a:lnTo>
                <a:lnTo>
                  <a:pt x="32529" y="4003"/>
                </a:lnTo>
                <a:lnTo>
                  <a:pt x="32396" y="4806"/>
                </a:lnTo>
                <a:lnTo>
                  <a:pt x="32140" y="8328"/>
                </a:lnTo>
                <a:lnTo>
                  <a:pt x="31619" y="11693"/>
                </a:lnTo>
                <a:lnTo>
                  <a:pt x="31491" y="13299"/>
                </a:lnTo>
                <a:lnTo>
                  <a:pt x="31491" y="15057"/>
                </a:lnTo>
                <a:lnTo>
                  <a:pt x="30197" y="15538"/>
                </a:lnTo>
                <a:lnTo>
                  <a:pt x="29030" y="16183"/>
                </a:lnTo>
                <a:lnTo>
                  <a:pt x="26564" y="17625"/>
                </a:lnTo>
                <a:lnTo>
                  <a:pt x="22160" y="13780"/>
                </a:lnTo>
                <a:lnTo>
                  <a:pt x="21121" y="12819"/>
                </a:lnTo>
                <a:lnTo>
                  <a:pt x="19827" y="11693"/>
                </a:lnTo>
                <a:lnTo>
                  <a:pt x="19178" y="11212"/>
                </a:lnTo>
                <a:lnTo>
                  <a:pt x="18533" y="10731"/>
                </a:lnTo>
                <a:lnTo>
                  <a:pt x="17756" y="10573"/>
                </a:lnTo>
                <a:lnTo>
                  <a:pt x="17234" y="10573"/>
                </a:lnTo>
                <a:lnTo>
                  <a:pt x="16845" y="10251"/>
                </a:lnTo>
                <a:lnTo>
                  <a:pt x="16200" y="10251"/>
                </a:lnTo>
                <a:lnTo>
                  <a:pt x="15679" y="10573"/>
                </a:lnTo>
                <a:lnTo>
                  <a:pt x="15034" y="11054"/>
                </a:lnTo>
                <a:lnTo>
                  <a:pt x="13868" y="12015"/>
                </a:lnTo>
                <a:lnTo>
                  <a:pt x="12829" y="13135"/>
                </a:lnTo>
                <a:lnTo>
                  <a:pt x="11924" y="14418"/>
                </a:lnTo>
                <a:lnTo>
                  <a:pt x="9847" y="17144"/>
                </a:lnTo>
                <a:lnTo>
                  <a:pt x="8814" y="18422"/>
                </a:lnTo>
                <a:lnTo>
                  <a:pt x="7903" y="20028"/>
                </a:lnTo>
                <a:lnTo>
                  <a:pt x="7647" y="20186"/>
                </a:lnTo>
                <a:lnTo>
                  <a:pt x="7386" y="20509"/>
                </a:lnTo>
                <a:lnTo>
                  <a:pt x="7259" y="20825"/>
                </a:lnTo>
                <a:lnTo>
                  <a:pt x="7386" y="21305"/>
                </a:lnTo>
                <a:lnTo>
                  <a:pt x="8036" y="22747"/>
                </a:lnTo>
                <a:lnTo>
                  <a:pt x="8814" y="24031"/>
                </a:lnTo>
                <a:lnTo>
                  <a:pt x="10497" y="26592"/>
                </a:lnTo>
                <a:lnTo>
                  <a:pt x="12180" y="29476"/>
                </a:lnTo>
                <a:lnTo>
                  <a:pt x="13218" y="30760"/>
                </a:lnTo>
                <a:lnTo>
                  <a:pt x="14123" y="32044"/>
                </a:lnTo>
                <a:lnTo>
                  <a:pt x="13479" y="33321"/>
                </a:lnTo>
                <a:lnTo>
                  <a:pt x="12957" y="34763"/>
                </a:lnTo>
                <a:lnTo>
                  <a:pt x="12313" y="36850"/>
                </a:lnTo>
                <a:lnTo>
                  <a:pt x="12052" y="38127"/>
                </a:lnTo>
                <a:lnTo>
                  <a:pt x="12052" y="39253"/>
                </a:lnTo>
                <a:lnTo>
                  <a:pt x="10624" y="39253"/>
                </a:lnTo>
                <a:lnTo>
                  <a:pt x="9069" y="39411"/>
                </a:lnTo>
                <a:lnTo>
                  <a:pt x="6348" y="40050"/>
                </a:lnTo>
                <a:lnTo>
                  <a:pt x="5181" y="40215"/>
                </a:lnTo>
                <a:lnTo>
                  <a:pt x="3759" y="40695"/>
                </a:lnTo>
                <a:lnTo>
                  <a:pt x="3110" y="41011"/>
                </a:lnTo>
                <a:lnTo>
                  <a:pt x="2460" y="41334"/>
                </a:lnTo>
                <a:lnTo>
                  <a:pt x="1943" y="41814"/>
                </a:lnTo>
                <a:lnTo>
                  <a:pt x="1555" y="42295"/>
                </a:lnTo>
                <a:lnTo>
                  <a:pt x="1294" y="42453"/>
                </a:lnTo>
                <a:lnTo>
                  <a:pt x="1038" y="42618"/>
                </a:lnTo>
                <a:lnTo>
                  <a:pt x="777" y="43256"/>
                </a:lnTo>
                <a:lnTo>
                  <a:pt x="516" y="44060"/>
                </a:lnTo>
                <a:lnTo>
                  <a:pt x="388" y="45660"/>
                </a:lnTo>
                <a:lnTo>
                  <a:pt x="0" y="50946"/>
                </a:lnTo>
                <a:lnTo>
                  <a:pt x="0" y="52704"/>
                </a:lnTo>
                <a:lnTo>
                  <a:pt x="0" y="54950"/>
                </a:lnTo>
                <a:lnTo>
                  <a:pt x="127" y="55911"/>
                </a:lnTo>
                <a:lnTo>
                  <a:pt x="388" y="56872"/>
                </a:lnTo>
                <a:lnTo>
                  <a:pt x="649" y="57675"/>
                </a:lnTo>
                <a:lnTo>
                  <a:pt x="1294" y="58156"/>
                </a:lnTo>
                <a:lnTo>
                  <a:pt x="1166" y="58637"/>
                </a:lnTo>
                <a:lnTo>
                  <a:pt x="1294" y="58953"/>
                </a:lnTo>
                <a:lnTo>
                  <a:pt x="1427" y="59275"/>
                </a:lnTo>
                <a:lnTo>
                  <a:pt x="1682" y="59433"/>
                </a:lnTo>
                <a:lnTo>
                  <a:pt x="2982" y="60079"/>
                </a:lnTo>
                <a:lnTo>
                  <a:pt x="4148" y="60559"/>
                </a:lnTo>
                <a:lnTo>
                  <a:pt x="5570" y="60875"/>
                </a:lnTo>
                <a:lnTo>
                  <a:pt x="6870" y="61040"/>
                </a:lnTo>
                <a:lnTo>
                  <a:pt x="9591" y="61520"/>
                </a:lnTo>
                <a:lnTo>
                  <a:pt x="12313" y="61678"/>
                </a:lnTo>
                <a:lnTo>
                  <a:pt x="12701" y="62798"/>
                </a:lnTo>
                <a:lnTo>
                  <a:pt x="13090" y="63601"/>
                </a:lnTo>
                <a:lnTo>
                  <a:pt x="13996" y="65523"/>
                </a:lnTo>
                <a:lnTo>
                  <a:pt x="15162" y="67123"/>
                </a:lnTo>
                <a:lnTo>
                  <a:pt x="14123" y="68249"/>
                </a:lnTo>
                <a:lnTo>
                  <a:pt x="13346" y="69527"/>
                </a:lnTo>
                <a:lnTo>
                  <a:pt x="11663" y="71930"/>
                </a:lnTo>
                <a:lnTo>
                  <a:pt x="9847" y="74814"/>
                </a:lnTo>
                <a:lnTo>
                  <a:pt x="8941" y="76097"/>
                </a:lnTo>
                <a:lnTo>
                  <a:pt x="8680" y="76901"/>
                </a:lnTo>
                <a:lnTo>
                  <a:pt x="8425" y="77539"/>
                </a:lnTo>
                <a:lnTo>
                  <a:pt x="8425" y="78020"/>
                </a:lnTo>
                <a:lnTo>
                  <a:pt x="8553" y="78501"/>
                </a:lnTo>
                <a:lnTo>
                  <a:pt x="8553" y="79304"/>
                </a:lnTo>
                <a:lnTo>
                  <a:pt x="8680" y="80100"/>
                </a:lnTo>
                <a:lnTo>
                  <a:pt x="8941" y="80746"/>
                </a:lnTo>
                <a:lnTo>
                  <a:pt x="9330" y="81542"/>
                </a:lnTo>
                <a:lnTo>
                  <a:pt x="10236" y="82984"/>
                </a:lnTo>
                <a:lnTo>
                  <a:pt x="11146" y="84110"/>
                </a:lnTo>
                <a:lnTo>
                  <a:pt x="12313" y="85710"/>
                </a:lnTo>
                <a:lnTo>
                  <a:pt x="13479" y="87152"/>
                </a:lnTo>
                <a:lnTo>
                  <a:pt x="14901" y="88594"/>
                </a:lnTo>
                <a:lnTo>
                  <a:pt x="16200" y="89878"/>
                </a:lnTo>
                <a:lnTo>
                  <a:pt x="16456" y="90194"/>
                </a:lnTo>
                <a:lnTo>
                  <a:pt x="16717" y="90194"/>
                </a:lnTo>
                <a:lnTo>
                  <a:pt x="17234" y="90036"/>
                </a:lnTo>
                <a:lnTo>
                  <a:pt x="17883" y="90194"/>
                </a:lnTo>
                <a:lnTo>
                  <a:pt x="18400" y="90036"/>
                </a:lnTo>
                <a:lnTo>
                  <a:pt x="19050" y="89878"/>
                </a:lnTo>
                <a:lnTo>
                  <a:pt x="19699" y="89555"/>
                </a:lnTo>
                <a:lnTo>
                  <a:pt x="20866" y="88594"/>
                </a:lnTo>
                <a:lnTo>
                  <a:pt x="21771" y="87791"/>
                </a:lnTo>
                <a:lnTo>
                  <a:pt x="23065" y="86513"/>
                </a:lnTo>
                <a:lnTo>
                  <a:pt x="24365" y="85071"/>
                </a:lnTo>
                <a:lnTo>
                  <a:pt x="26698" y="81865"/>
                </a:lnTo>
                <a:lnTo>
                  <a:pt x="27214" y="82504"/>
                </a:lnTo>
                <a:lnTo>
                  <a:pt x="27864" y="82826"/>
                </a:lnTo>
                <a:lnTo>
                  <a:pt x="29030" y="83465"/>
                </a:lnTo>
                <a:lnTo>
                  <a:pt x="30713" y="84426"/>
                </a:lnTo>
                <a:lnTo>
                  <a:pt x="31619" y="84749"/>
                </a:lnTo>
                <a:lnTo>
                  <a:pt x="32529" y="84907"/>
                </a:lnTo>
                <a:lnTo>
                  <a:pt x="32785" y="86191"/>
                </a:lnTo>
                <a:lnTo>
                  <a:pt x="32918" y="87310"/>
                </a:lnTo>
                <a:lnTo>
                  <a:pt x="33307" y="89878"/>
                </a:lnTo>
                <a:lnTo>
                  <a:pt x="33562" y="92439"/>
                </a:lnTo>
                <a:lnTo>
                  <a:pt x="33562" y="93881"/>
                </a:lnTo>
                <a:lnTo>
                  <a:pt x="33562" y="95481"/>
                </a:lnTo>
                <a:lnTo>
                  <a:pt x="33696" y="96126"/>
                </a:lnTo>
                <a:lnTo>
                  <a:pt x="33823" y="96923"/>
                </a:lnTo>
                <a:lnTo>
                  <a:pt x="34084" y="97403"/>
                </a:lnTo>
                <a:lnTo>
                  <a:pt x="34473" y="97884"/>
                </a:lnTo>
                <a:lnTo>
                  <a:pt x="34601" y="98048"/>
                </a:lnTo>
                <a:lnTo>
                  <a:pt x="34729" y="98364"/>
                </a:lnTo>
                <a:lnTo>
                  <a:pt x="35251" y="98687"/>
                </a:lnTo>
                <a:lnTo>
                  <a:pt x="35767" y="99010"/>
                </a:lnTo>
                <a:lnTo>
                  <a:pt x="36417" y="99168"/>
                </a:lnTo>
                <a:lnTo>
                  <a:pt x="37061" y="99326"/>
                </a:lnTo>
                <a:lnTo>
                  <a:pt x="38361" y="99326"/>
                </a:lnTo>
                <a:lnTo>
                  <a:pt x="39522" y="99168"/>
                </a:lnTo>
                <a:lnTo>
                  <a:pt x="42765" y="99010"/>
                </a:lnTo>
                <a:lnTo>
                  <a:pt x="46003" y="99010"/>
                </a:lnTo>
                <a:lnTo>
                  <a:pt x="46520" y="98845"/>
                </a:lnTo>
                <a:lnTo>
                  <a:pt x="46909" y="98529"/>
                </a:lnTo>
                <a:lnTo>
                  <a:pt x="47170" y="97884"/>
                </a:lnTo>
                <a:lnTo>
                  <a:pt x="47298" y="97403"/>
                </a:lnTo>
                <a:lnTo>
                  <a:pt x="47431" y="97245"/>
                </a:lnTo>
                <a:lnTo>
                  <a:pt x="47819" y="96607"/>
                </a:lnTo>
                <a:lnTo>
                  <a:pt x="48075" y="95803"/>
                </a:lnTo>
                <a:lnTo>
                  <a:pt x="48464" y="94039"/>
                </a:lnTo>
                <a:lnTo>
                  <a:pt x="48725" y="90674"/>
                </a:lnTo>
                <a:lnTo>
                  <a:pt x="49114" y="87475"/>
                </a:lnTo>
                <a:lnTo>
                  <a:pt x="49241" y="85868"/>
                </a:lnTo>
                <a:lnTo>
                  <a:pt x="49241" y="84268"/>
                </a:lnTo>
                <a:lnTo>
                  <a:pt x="50669" y="84268"/>
                </a:lnTo>
                <a:lnTo>
                  <a:pt x="51963" y="83787"/>
                </a:lnTo>
                <a:lnTo>
                  <a:pt x="53262" y="83149"/>
                </a:lnTo>
                <a:lnTo>
                  <a:pt x="53907" y="82668"/>
                </a:lnTo>
                <a:lnTo>
                  <a:pt x="54429" y="82188"/>
                </a:lnTo>
                <a:lnTo>
                  <a:pt x="55073" y="82984"/>
                </a:lnTo>
                <a:lnTo>
                  <a:pt x="55851" y="83787"/>
                </a:lnTo>
                <a:lnTo>
                  <a:pt x="57406" y="85229"/>
                </a:lnTo>
                <a:lnTo>
                  <a:pt x="60127" y="87633"/>
                </a:lnTo>
                <a:lnTo>
                  <a:pt x="62982" y="90036"/>
                </a:lnTo>
                <a:lnTo>
                  <a:pt x="63238" y="90194"/>
                </a:lnTo>
                <a:lnTo>
                  <a:pt x="63626" y="90358"/>
                </a:lnTo>
                <a:lnTo>
                  <a:pt x="63887" y="90194"/>
                </a:lnTo>
                <a:lnTo>
                  <a:pt x="64148" y="90036"/>
                </a:lnTo>
                <a:lnTo>
                  <a:pt x="64665" y="89555"/>
                </a:lnTo>
                <a:lnTo>
                  <a:pt x="64793" y="88752"/>
                </a:lnTo>
                <a:lnTo>
                  <a:pt x="65831" y="87791"/>
                </a:lnTo>
                <a:lnTo>
                  <a:pt x="66737" y="86671"/>
                </a:lnTo>
                <a:lnTo>
                  <a:pt x="68553" y="84268"/>
                </a:lnTo>
                <a:lnTo>
                  <a:pt x="70758" y="81542"/>
                </a:lnTo>
                <a:lnTo>
                  <a:pt x="71791" y="80100"/>
                </a:lnTo>
                <a:lnTo>
                  <a:pt x="72829" y="78659"/>
                </a:lnTo>
                <a:lnTo>
                  <a:pt x="72957" y="78178"/>
                </a:lnTo>
                <a:lnTo>
                  <a:pt x="72957" y="77697"/>
                </a:lnTo>
                <a:lnTo>
                  <a:pt x="73090" y="77059"/>
                </a:lnTo>
                <a:lnTo>
                  <a:pt x="72957" y="76420"/>
                </a:lnTo>
                <a:lnTo>
                  <a:pt x="72180" y="74814"/>
                </a:lnTo>
                <a:lnTo>
                  <a:pt x="71402" y="73214"/>
                </a:lnTo>
                <a:lnTo>
                  <a:pt x="69591" y="70330"/>
                </a:lnTo>
                <a:lnTo>
                  <a:pt x="68941" y="69211"/>
                </a:lnTo>
                <a:lnTo>
                  <a:pt x="68164" y="68085"/>
                </a:lnTo>
                <a:lnTo>
                  <a:pt x="67259" y="67123"/>
                </a:lnTo>
                <a:lnTo>
                  <a:pt x="66348" y="66327"/>
                </a:lnTo>
                <a:lnTo>
                  <a:pt x="67125" y="64885"/>
                </a:lnTo>
                <a:lnTo>
                  <a:pt x="67903" y="63278"/>
                </a:lnTo>
                <a:lnTo>
                  <a:pt x="68292" y="61678"/>
                </a:lnTo>
                <a:lnTo>
                  <a:pt x="68553" y="60079"/>
                </a:lnTo>
                <a:lnTo>
                  <a:pt x="69202" y="60237"/>
                </a:lnTo>
                <a:lnTo>
                  <a:pt x="69719" y="60395"/>
                </a:lnTo>
                <a:lnTo>
                  <a:pt x="71013" y="60395"/>
                </a:lnTo>
                <a:lnTo>
                  <a:pt x="73479" y="60237"/>
                </a:lnTo>
                <a:lnTo>
                  <a:pt x="76067" y="60079"/>
                </a:lnTo>
                <a:lnTo>
                  <a:pt x="78789" y="59756"/>
                </a:lnTo>
                <a:lnTo>
                  <a:pt x="79178" y="59598"/>
                </a:lnTo>
                <a:lnTo>
                  <a:pt x="79439" y="59275"/>
                </a:lnTo>
                <a:lnTo>
                  <a:pt x="79566" y="58953"/>
                </a:lnTo>
                <a:lnTo>
                  <a:pt x="79699" y="58637"/>
                </a:lnTo>
                <a:lnTo>
                  <a:pt x="80088" y="58472"/>
                </a:lnTo>
                <a:lnTo>
                  <a:pt x="80344" y="58156"/>
                </a:lnTo>
                <a:lnTo>
                  <a:pt x="80605" y="57675"/>
                </a:lnTo>
                <a:lnTo>
                  <a:pt x="80605" y="57195"/>
                </a:lnTo>
                <a:lnTo>
                  <a:pt x="80605" y="50624"/>
                </a:lnTo>
                <a:lnTo>
                  <a:pt x="80605" y="47424"/>
                </a:lnTo>
                <a:lnTo>
                  <a:pt x="80344" y="44218"/>
                </a:lnTo>
                <a:lnTo>
                  <a:pt x="80216" y="43737"/>
                </a:lnTo>
                <a:lnTo>
                  <a:pt x="79955" y="43256"/>
                </a:lnTo>
                <a:lnTo>
                  <a:pt x="79566" y="43098"/>
                </a:lnTo>
                <a:lnTo>
                  <a:pt x="79178" y="42934"/>
                </a:lnTo>
                <a:lnTo>
                  <a:pt x="78922" y="42137"/>
                </a:lnTo>
                <a:lnTo>
                  <a:pt x="78533" y="41492"/>
                </a:lnTo>
                <a:lnTo>
                  <a:pt x="78011" y="41011"/>
                </a:lnTo>
                <a:lnTo>
                  <a:pt x="77367" y="40695"/>
                </a:lnTo>
                <a:lnTo>
                  <a:pt x="75939" y="40215"/>
                </a:lnTo>
                <a:lnTo>
                  <a:pt x="74645" y="40050"/>
                </a:lnTo>
                <a:lnTo>
                  <a:pt x="71791" y="39569"/>
                </a:lnTo>
                <a:lnTo>
                  <a:pt x="70369" y="39411"/>
                </a:lnTo>
                <a:lnTo>
                  <a:pt x="68814" y="39411"/>
                </a:lnTo>
                <a:lnTo>
                  <a:pt x="68680" y="37489"/>
                </a:lnTo>
                <a:lnTo>
                  <a:pt x="68425" y="35724"/>
                </a:lnTo>
                <a:lnTo>
                  <a:pt x="68292" y="34605"/>
                </a:lnTo>
                <a:lnTo>
                  <a:pt x="68036" y="33486"/>
                </a:lnTo>
                <a:lnTo>
                  <a:pt x="67647" y="32360"/>
                </a:lnTo>
                <a:lnTo>
                  <a:pt x="67259" y="31399"/>
                </a:lnTo>
                <a:lnTo>
                  <a:pt x="67903" y="30279"/>
                </a:lnTo>
                <a:lnTo>
                  <a:pt x="68425" y="29318"/>
                </a:lnTo>
                <a:lnTo>
                  <a:pt x="70369" y="25796"/>
                </a:lnTo>
                <a:lnTo>
                  <a:pt x="71535" y="24031"/>
                </a:lnTo>
                <a:lnTo>
                  <a:pt x="72701" y="22431"/>
                </a:lnTo>
                <a:lnTo>
                  <a:pt x="72957" y="21786"/>
                </a:lnTo>
                <a:lnTo>
                  <a:pt x="72957" y="21470"/>
                </a:lnTo>
                <a:lnTo>
                  <a:pt x="72957" y="21147"/>
                </a:lnTo>
                <a:lnTo>
                  <a:pt x="72829" y="20667"/>
                </a:lnTo>
                <a:lnTo>
                  <a:pt x="72957" y="20344"/>
                </a:lnTo>
                <a:lnTo>
                  <a:pt x="72829" y="19863"/>
                </a:lnTo>
                <a:lnTo>
                  <a:pt x="72829" y="19383"/>
                </a:lnTo>
                <a:lnTo>
                  <a:pt x="72440" y="18744"/>
                </a:lnTo>
                <a:lnTo>
                  <a:pt x="71402" y="17302"/>
                </a:lnTo>
                <a:lnTo>
                  <a:pt x="70108" y="15538"/>
                </a:lnTo>
                <a:lnTo>
                  <a:pt x="68680" y="13780"/>
                </a:lnTo>
                <a:lnTo>
                  <a:pt x="67647" y="12654"/>
                </a:lnTo>
                <a:lnTo>
                  <a:pt x="66220" y="11377"/>
                </a:lnTo>
                <a:lnTo>
                  <a:pt x="65570" y="10896"/>
                </a:lnTo>
                <a:lnTo>
                  <a:pt x="64793" y="10415"/>
                </a:lnTo>
                <a:lnTo>
                  <a:pt x="64015" y="10251"/>
                </a:lnTo>
                <a:lnTo>
                  <a:pt x="63371" y="10415"/>
                </a:lnTo>
                <a:lnTo>
                  <a:pt x="63110" y="10415"/>
                </a:lnTo>
                <a:lnTo>
                  <a:pt x="62721" y="10573"/>
                </a:lnTo>
                <a:lnTo>
                  <a:pt x="61427" y="11377"/>
                </a:lnTo>
                <a:lnTo>
                  <a:pt x="60127" y="12338"/>
                </a:lnTo>
                <a:lnTo>
                  <a:pt x="57667" y="14418"/>
                </a:lnTo>
                <a:lnTo>
                  <a:pt x="56240" y="15702"/>
                </a:lnTo>
                <a:lnTo>
                  <a:pt x="55462" y="16499"/>
                </a:lnTo>
                <a:lnTo>
                  <a:pt x="54818" y="17302"/>
                </a:lnTo>
                <a:lnTo>
                  <a:pt x="53779" y="16499"/>
                </a:lnTo>
                <a:lnTo>
                  <a:pt x="52613" y="15860"/>
                </a:lnTo>
                <a:lnTo>
                  <a:pt x="51319" y="15380"/>
                </a:lnTo>
                <a:lnTo>
                  <a:pt x="50152" y="15222"/>
                </a:lnTo>
                <a:lnTo>
                  <a:pt x="50019" y="15057"/>
                </a:lnTo>
                <a:lnTo>
                  <a:pt x="49502" y="13135"/>
                </a:lnTo>
                <a:lnTo>
                  <a:pt x="49241" y="11212"/>
                </a:lnTo>
                <a:lnTo>
                  <a:pt x="49241" y="11054"/>
                </a:lnTo>
                <a:lnTo>
                  <a:pt x="49375" y="10731"/>
                </a:lnTo>
                <a:lnTo>
                  <a:pt x="49375" y="10573"/>
                </a:lnTo>
                <a:lnTo>
                  <a:pt x="48986" y="9770"/>
                </a:lnTo>
                <a:lnTo>
                  <a:pt x="48725" y="6248"/>
                </a:lnTo>
                <a:lnTo>
                  <a:pt x="48597" y="4483"/>
                </a:lnTo>
                <a:lnTo>
                  <a:pt x="48208" y="2883"/>
                </a:lnTo>
                <a:lnTo>
                  <a:pt x="48464" y="2561"/>
                </a:lnTo>
                <a:lnTo>
                  <a:pt x="48464" y="2245"/>
                </a:lnTo>
                <a:lnTo>
                  <a:pt x="48597" y="1922"/>
                </a:lnTo>
                <a:lnTo>
                  <a:pt x="48464" y="1599"/>
                </a:lnTo>
                <a:lnTo>
                  <a:pt x="48336" y="1119"/>
                </a:lnTo>
                <a:lnTo>
                  <a:pt x="48208" y="961"/>
                </a:lnTo>
                <a:lnTo>
                  <a:pt x="47947" y="638"/>
                </a:lnTo>
                <a:lnTo>
                  <a:pt x="47559" y="638"/>
                </a:lnTo>
                <a:lnTo>
                  <a:pt x="45876" y="322"/>
                </a:lnTo>
                <a:lnTo>
                  <a:pt x="44187" y="322"/>
                </a:lnTo>
                <a:lnTo>
                  <a:pt x="40821" y="158"/>
                </a:lnTo>
                <a:lnTo>
                  <a:pt x="39133" y="158"/>
                </a:lnTo>
                <a:lnTo>
                  <a:pt x="37322" y="0"/>
                </a:lnTo>
                <a:close/>
                <a:moveTo>
                  <a:pt x="93046" y="76736"/>
                </a:moveTo>
                <a:lnTo>
                  <a:pt x="92135" y="77059"/>
                </a:lnTo>
                <a:lnTo>
                  <a:pt x="90324" y="77697"/>
                </a:lnTo>
                <a:lnTo>
                  <a:pt x="88897" y="78501"/>
                </a:lnTo>
                <a:lnTo>
                  <a:pt x="87992" y="79304"/>
                </a:lnTo>
                <a:lnTo>
                  <a:pt x="87081" y="80265"/>
                </a:lnTo>
                <a:lnTo>
                  <a:pt x="86303" y="81542"/>
                </a:lnTo>
                <a:lnTo>
                  <a:pt x="85659" y="82668"/>
                </a:lnTo>
                <a:lnTo>
                  <a:pt x="85137" y="83946"/>
                </a:lnTo>
                <a:lnTo>
                  <a:pt x="84748" y="85387"/>
                </a:lnTo>
                <a:lnTo>
                  <a:pt x="84493" y="86829"/>
                </a:lnTo>
                <a:lnTo>
                  <a:pt x="84232" y="88271"/>
                </a:lnTo>
                <a:lnTo>
                  <a:pt x="84232" y="89555"/>
                </a:lnTo>
                <a:lnTo>
                  <a:pt x="84232" y="90839"/>
                </a:lnTo>
                <a:lnTo>
                  <a:pt x="84493" y="92116"/>
                </a:lnTo>
                <a:lnTo>
                  <a:pt x="84748" y="93400"/>
                </a:lnTo>
                <a:lnTo>
                  <a:pt x="85270" y="94684"/>
                </a:lnTo>
                <a:lnTo>
                  <a:pt x="85787" y="95803"/>
                </a:lnTo>
                <a:lnTo>
                  <a:pt x="86437" y="96923"/>
                </a:lnTo>
                <a:lnTo>
                  <a:pt x="87081" y="98048"/>
                </a:lnTo>
                <a:lnTo>
                  <a:pt x="87859" y="99010"/>
                </a:lnTo>
                <a:lnTo>
                  <a:pt x="88769" y="99806"/>
                </a:lnTo>
                <a:lnTo>
                  <a:pt x="89675" y="100452"/>
                </a:lnTo>
                <a:lnTo>
                  <a:pt x="90580" y="101090"/>
                </a:lnTo>
                <a:lnTo>
                  <a:pt x="91619" y="101571"/>
                </a:lnTo>
                <a:lnTo>
                  <a:pt x="92657" y="101893"/>
                </a:lnTo>
                <a:lnTo>
                  <a:pt x="94729" y="101893"/>
                </a:lnTo>
                <a:lnTo>
                  <a:pt x="95634" y="101571"/>
                </a:lnTo>
                <a:lnTo>
                  <a:pt x="96545" y="101413"/>
                </a:lnTo>
                <a:lnTo>
                  <a:pt x="98100" y="100452"/>
                </a:lnTo>
                <a:lnTo>
                  <a:pt x="99655" y="99326"/>
                </a:lnTo>
                <a:lnTo>
                  <a:pt x="100949" y="97884"/>
                </a:lnTo>
                <a:lnTo>
                  <a:pt x="102116" y="96126"/>
                </a:lnTo>
                <a:lnTo>
                  <a:pt x="103154" y="94203"/>
                </a:lnTo>
                <a:lnTo>
                  <a:pt x="103932" y="92281"/>
                </a:lnTo>
                <a:lnTo>
                  <a:pt x="104448" y="90194"/>
                </a:lnTo>
                <a:lnTo>
                  <a:pt x="104576" y="88916"/>
                </a:lnTo>
                <a:lnTo>
                  <a:pt x="104709" y="87475"/>
                </a:lnTo>
                <a:lnTo>
                  <a:pt x="104576" y="86349"/>
                </a:lnTo>
                <a:lnTo>
                  <a:pt x="104320" y="85071"/>
                </a:lnTo>
                <a:lnTo>
                  <a:pt x="104060" y="84110"/>
                </a:lnTo>
                <a:lnTo>
                  <a:pt x="103671" y="82984"/>
                </a:lnTo>
                <a:lnTo>
                  <a:pt x="103021" y="82023"/>
                </a:lnTo>
                <a:lnTo>
                  <a:pt x="102504" y="81226"/>
                </a:lnTo>
                <a:lnTo>
                  <a:pt x="101727" y="80423"/>
                </a:lnTo>
                <a:lnTo>
                  <a:pt x="101077" y="79620"/>
                </a:lnTo>
                <a:lnTo>
                  <a:pt x="100172" y="78981"/>
                </a:lnTo>
                <a:lnTo>
                  <a:pt x="99266" y="78501"/>
                </a:lnTo>
                <a:lnTo>
                  <a:pt x="98356" y="78020"/>
                </a:lnTo>
                <a:lnTo>
                  <a:pt x="97450" y="77697"/>
                </a:lnTo>
                <a:lnTo>
                  <a:pt x="96412" y="77381"/>
                </a:lnTo>
                <a:lnTo>
                  <a:pt x="95506" y="77217"/>
                </a:lnTo>
                <a:lnTo>
                  <a:pt x="94729" y="76901"/>
                </a:lnTo>
                <a:lnTo>
                  <a:pt x="93823" y="76736"/>
                </a:lnTo>
                <a:close/>
                <a:moveTo>
                  <a:pt x="95634" y="62001"/>
                </a:moveTo>
                <a:lnTo>
                  <a:pt x="95118" y="62482"/>
                </a:lnTo>
                <a:lnTo>
                  <a:pt x="95118" y="62640"/>
                </a:lnTo>
                <a:lnTo>
                  <a:pt x="94857" y="63120"/>
                </a:lnTo>
                <a:lnTo>
                  <a:pt x="94990" y="63601"/>
                </a:lnTo>
                <a:lnTo>
                  <a:pt x="95245" y="63924"/>
                </a:lnTo>
                <a:lnTo>
                  <a:pt x="94857" y="64240"/>
                </a:lnTo>
                <a:lnTo>
                  <a:pt x="94601" y="64404"/>
                </a:lnTo>
                <a:lnTo>
                  <a:pt x="94468" y="64720"/>
                </a:lnTo>
                <a:lnTo>
                  <a:pt x="94468" y="65043"/>
                </a:lnTo>
                <a:lnTo>
                  <a:pt x="94468" y="65365"/>
                </a:lnTo>
                <a:lnTo>
                  <a:pt x="94729" y="65846"/>
                </a:lnTo>
                <a:lnTo>
                  <a:pt x="94990" y="66162"/>
                </a:lnTo>
                <a:lnTo>
                  <a:pt x="95245" y="66485"/>
                </a:lnTo>
                <a:lnTo>
                  <a:pt x="95634" y="66643"/>
                </a:lnTo>
                <a:lnTo>
                  <a:pt x="95506" y="66807"/>
                </a:lnTo>
                <a:lnTo>
                  <a:pt x="95245" y="67123"/>
                </a:lnTo>
                <a:lnTo>
                  <a:pt x="95118" y="67446"/>
                </a:lnTo>
                <a:lnTo>
                  <a:pt x="95245" y="67927"/>
                </a:lnTo>
                <a:lnTo>
                  <a:pt x="95506" y="68565"/>
                </a:lnTo>
                <a:lnTo>
                  <a:pt x="95895" y="69046"/>
                </a:lnTo>
                <a:lnTo>
                  <a:pt x="96412" y="69211"/>
                </a:lnTo>
                <a:lnTo>
                  <a:pt x="96800" y="69369"/>
                </a:lnTo>
                <a:lnTo>
                  <a:pt x="98228" y="69691"/>
                </a:lnTo>
                <a:lnTo>
                  <a:pt x="99005" y="69849"/>
                </a:lnTo>
                <a:lnTo>
                  <a:pt x="99266" y="70007"/>
                </a:lnTo>
                <a:lnTo>
                  <a:pt x="99522" y="69849"/>
                </a:lnTo>
                <a:lnTo>
                  <a:pt x="99911" y="70330"/>
                </a:lnTo>
                <a:lnTo>
                  <a:pt x="100433" y="70652"/>
                </a:lnTo>
                <a:lnTo>
                  <a:pt x="100688" y="70652"/>
                </a:lnTo>
                <a:lnTo>
                  <a:pt x="102116" y="71291"/>
                </a:lnTo>
                <a:lnTo>
                  <a:pt x="102765" y="71614"/>
                </a:lnTo>
                <a:lnTo>
                  <a:pt x="103282" y="72094"/>
                </a:lnTo>
                <a:lnTo>
                  <a:pt x="103671" y="72410"/>
                </a:lnTo>
                <a:lnTo>
                  <a:pt x="104060" y="72575"/>
                </a:lnTo>
                <a:lnTo>
                  <a:pt x="104448" y="72410"/>
                </a:lnTo>
                <a:lnTo>
                  <a:pt x="104709" y="72252"/>
                </a:lnTo>
                <a:lnTo>
                  <a:pt x="104965" y="72094"/>
                </a:lnTo>
                <a:lnTo>
                  <a:pt x="105098" y="71772"/>
                </a:lnTo>
                <a:lnTo>
                  <a:pt x="106003" y="70968"/>
                </a:lnTo>
                <a:lnTo>
                  <a:pt x="106392" y="70488"/>
                </a:lnTo>
                <a:lnTo>
                  <a:pt x="106909" y="70172"/>
                </a:lnTo>
                <a:lnTo>
                  <a:pt x="108075" y="69046"/>
                </a:lnTo>
                <a:lnTo>
                  <a:pt x="109375" y="68249"/>
                </a:lnTo>
                <a:lnTo>
                  <a:pt x="109502" y="68085"/>
                </a:lnTo>
                <a:lnTo>
                  <a:pt x="110280" y="68888"/>
                </a:lnTo>
                <a:lnTo>
                  <a:pt x="111185" y="69849"/>
                </a:lnTo>
                <a:lnTo>
                  <a:pt x="112352" y="71291"/>
                </a:lnTo>
                <a:lnTo>
                  <a:pt x="112352" y="71291"/>
                </a:lnTo>
                <a:lnTo>
                  <a:pt x="111963" y="70968"/>
                </a:lnTo>
                <a:lnTo>
                  <a:pt x="111185" y="70330"/>
                </a:lnTo>
                <a:lnTo>
                  <a:pt x="110797" y="70172"/>
                </a:lnTo>
                <a:lnTo>
                  <a:pt x="110280" y="70007"/>
                </a:lnTo>
                <a:lnTo>
                  <a:pt x="110152" y="70007"/>
                </a:lnTo>
                <a:lnTo>
                  <a:pt x="109763" y="70172"/>
                </a:lnTo>
                <a:lnTo>
                  <a:pt x="109502" y="70652"/>
                </a:lnTo>
                <a:lnTo>
                  <a:pt x="109375" y="70968"/>
                </a:lnTo>
                <a:lnTo>
                  <a:pt x="109502" y="71449"/>
                </a:lnTo>
                <a:lnTo>
                  <a:pt x="109763" y="71930"/>
                </a:lnTo>
                <a:lnTo>
                  <a:pt x="109375" y="72252"/>
                </a:lnTo>
                <a:lnTo>
                  <a:pt x="109114" y="72575"/>
                </a:lnTo>
                <a:lnTo>
                  <a:pt x="109114" y="73056"/>
                </a:lnTo>
                <a:lnTo>
                  <a:pt x="109502" y="74175"/>
                </a:lnTo>
                <a:lnTo>
                  <a:pt x="109891" y="75294"/>
                </a:lnTo>
                <a:lnTo>
                  <a:pt x="110541" y="76255"/>
                </a:lnTo>
                <a:lnTo>
                  <a:pt x="110280" y="75939"/>
                </a:lnTo>
                <a:lnTo>
                  <a:pt x="109763" y="75136"/>
                </a:lnTo>
                <a:lnTo>
                  <a:pt x="109502" y="74497"/>
                </a:lnTo>
                <a:lnTo>
                  <a:pt x="109375" y="74175"/>
                </a:lnTo>
                <a:lnTo>
                  <a:pt x="109114" y="74017"/>
                </a:lnTo>
                <a:lnTo>
                  <a:pt x="108853" y="73852"/>
                </a:lnTo>
                <a:lnTo>
                  <a:pt x="108336" y="73852"/>
                </a:lnTo>
                <a:lnTo>
                  <a:pt x="108075" y="74017"/>
                </a:lnTo>
                <a:lnTo>
                  <a:pt x="107947" y="74333"/>
                </a:lnTo>
                <a:lnTo>
                  <a:pt x="107819" y="74655"/>
                </a:lnTo>
                <a:lnTo>
                  <a:pt x="107819" y="75294"/>
                </a:lnTo>
                <a:lnTo>
                  <a:pt x="107819" y="75775"/>
                </a:lnTo>
                <a:lnTo>
                  <a:pt x="108208" y="76901"/>
                </a:lnTo>
                <a:lnTo>
                  <a:pt x="109375" y="79139"/>
                </a:lnTo>
                <a:lnTo>
                  <a:pt x="109630" y="79462"/>
                </a:lnTo>
                <a:lnTo>
                  <a:pt x="110019" y="79620"/>
                </a:lnTo>
                <a:lnTo>
                  <a:pt x="110280" y="80581"/>
                </a:lnTo>
                <a:lnTo>
                  <a:pt x="110408" y="81542"/>
                </a:lnTo>
                <a:lnTo>
                  <a:pt x="110541" y="82668"/>
                </a:lnTo>
                <a:lnTo>
                  <a:pt x="110541" y="83465"/>
                </a:lnTo>
                <a:lnTo>
                  <a:pt x="110669" y="84268"/>
                </a:lnTo>
                <a:lnTo>
                  <a:pt x="110797" y="84749"/>
                </a:lnTo>
                <a:lnTo>
                  <a:pt x="111058" y="85071"/>
                </a:lnTo>
                <a:lnTo>
                  <a:pt x="111446" y="85229"/>
                </a:lnTo>
                <a:lnTo>
                  <a:pt x="111963" y="85229"/>
                </a:lnTo>
                <a:lnTo>
                  <a:pt x="113001" y="85552"/>
                </a:lnTo>
                <a:lnTo>
                  <a:pt x="114040" y="85710"/>
                </a:lnTo>
                <a:lnTo>
                  <a:pt x="114684" y="85868"/>
                </a:lnTo>
                <a:lnTo>
                  <a:pt x="115595" y="86033"/>
                </a:lnTo>
                <a:lnTo>
                  <a:pt x="116628" y="86191"/>
                </a:lnTo>
                <a:lnTo>
                  <a:pt x="117150" y="86349"/>
                </a:lnTo>
                <a:lnTo>
                  <a:pt x="117539" y="86671"/>
                </a:lnTo>
                <a:lnTo>
                  <a:pt x="117539" y="87955"/>
                </a:lnTo>
                <a:lnTo>
                  <a:pt x="117539" y="89397"/>
                </a:lnTo>
                <a:lnTo>
                  <a:pt x="117539" y="90194"/>
                </a:lnTo>
                <a:lnTo>
                  <a:pt x="117406" y="90036"/>
                </a:lnTo>
                <a:lnTo>
                  <a:pt x="117150" y="89713"/>
                </a:lnTo>
                <a:lnTo>
                  <a:pt x="116761" y="89555"/>
                </a:lnTo>
                <a:lnTo>
                  <a:pt x="116373" y="89713"/>
                </a:lnTo>
                <a:lnTo>
                  <a:pt x="116112" y="90036"/>
                </a:lnTo>
                <a:lnTo>
                  <a:pt x="115984" y="90358"/>
                </a:lnTo>
                <a:lnTo>
                  <a:pt x="115723" y="89878"/>
                </a:lnTo>
                <a:lnTo>
                  <a:pt x="115462" y="89555"/>
                </a:lnTo>
                <a:lnTo>
                  <a:pt x="115334" y="89555"/>
                </a:lnTo>
                <a:lnTo>
                  <a:pt x="115073" y="89397"/>
                </a:lnTo>
                <a:lnTo>
                  <a:pt x="114684" y="89555"/>
                </a:lnTo>
                <a:lnTo>
                  <a:pt x="114429" y="89878"/>
                </a:lnTo>
                <a:lnTo>
                  <a:pt x="114168" y="90194"/>
                </a:lnTo>
                <a:lnTo>
                  <a:pt x="113907" y="91478"/>
                </a:lnTo>
                <a:lnTo>
                  <a:pt x="113779" y="92116"/>
                </a:lnTo>
                <a:lnTo>
                  <a:pt x="113518" y="93078"/>
                </a:lnTo>
                <a:lnTo>
                  <a:pt x="113518" y="92761"/>
                </a:lnTo>
                <a:lnTo>
                  <a:pt x="113518" y="91636"/>
                </a:lnTo>
                <a:lnTo>
                  <a:pt x="113390" y="90674"/>
                </a:lnTo>
                <a:lnTo>
                  <a:pt x="113262" y="90358"/>
                </a:lnTo>
                <a:lnTo>
                  <a:pt x="113129" y="90194"/>
                </a:lnTo>
                <a:lnTo>
                  <a:pt x="112874" y="90036"/>
                </a:lnTo>
                <a:lnTo>
                  <a:pt x="112613" y="89878"/>
                </a:lnTo>
                <a:lnTo>
                  <a:pt x="112224" y="90036"/>
                </a:lnTo>
                <a:lnTo>
                  <a:pt x="111963" y="90358"/>
                </a:lnTo>
                <a:lnTo>
                  <a:pt x="111835" y="90674"/>
                </a:lnTo>
                <a:lnTo>
                  <a:pt x="111707" y="91155"/>
                </a:lnTo>
                <a:lnTo>
                  <a:pt x="111446" y="91958"/>
                </a:lnTo>
                <a:lnTo>
                  <a:pt x="111446" y="92281"/>
                </a:lnTo>
                <a:lnTo>
                  <a:pt x="110930" y="94684"/>
                </a:lnTo>
                <a:lnTo>
                  <a:pt x="110930" y="95165"/>
                </a:lnTo>
                <a:lnTo>
                  <a:pt x="110541" y="96126"/>
                </a:lnTo>
                <a:lnTo>
                  <a:pt x="110280" y="96923"/>
                </a:lnTo>
                <a:lnTo>
                  <a:pt x="109763" y="97884"/>
                </a:lnTo>
                <a:lnTo>
                  <a:pt x="109241" y="98687"/>
                </a:lnTo>
                <a:lnTo>
                  <a:pt x="109114" y="99010"/>
                </a:lnTo>
                <a:lnTo>
                  <a:pt x="108853" y="99326"/>
                </a:lnTo>
                <a:lnTo>
                  <a:pt x="108853" y="99648"/>
                </a:lnTo>
                <a:lnTo>
                  <a:pt x="108853" y="99971"/>
                </a:lnTo>
                <a:lnTo>
                  <a:pt x="108853" y="100452"/>
                </a:lnTo>
                <a:lnTo>
                  <a:pt x="109114" y="100768"/>
                </a:lnTo>
                <a:lnTo>
                  <a:pt x="109241" y="100932"/>
                </a:lnTo>
                <a:lnTo>
                  <a:pt x="109630" y="101090"/>
                </a:lnTo>
                <a:lnTo>
                  <a:pt x="109891" y="101248"/>
                </a:lnTo>
                <a:lnTo>
                  <a:pt x="110019" y="101248"/>
                </a:lnTo>
                <a:lnTo>
                  <a:pt x="110797" y="102368"/>
                </a:lnTo>
                <a:lnTo>
                  <a:pt x="111446" y="103329"/>
                </a:lnTo>
                <a:lnTo>
                  <a:pt x="112096" y="104613"/>
                </a:lnTo>
                <a:lnTo>
                  <a:pt x="112874" y="106055"/>
                </a:lnTo>
                <a:lnTo>
                  <a:pt x="112096" y="107016"/>
                </a:lnTo>
                <a:lnTo>
                  <a:pt x="111319" y="108135"/>
                </a:lnTo>
                <a:lnTo>
                  <a:pt x="110930" y="108458"/>
                </a:lnTo>
                <a:lnTo>
                  <a:pt x="110541" y="108135"/>
                </a:lnTo>
                <a:lnTo>
                  <a:pt x="110152" y="107977"/>
                </a:lnTo>
                <a:lnTo>
                  <a:pt x="109630" y="108135"/>
                </a:lnTo>
                <a:lnTo>
                  <a:pt x="109114" y="108458"/>
                </a:lnTo>
                <a:lnTo>
                  <a:pt x="109114" y="107819"/>
                </a:lnTo>
                <a:lnTo>
                  <a:pt x="108986" y="107338"/>
                </a:lnTo>
                <a:lnTo>
                  <a:pt x="108597" y="106858"/>
                </a:lnTo>
                <a:lnTo>
                  <a:pt x="108075" y="106693"/>
                </a:lnTo>
                <a:lnTo>
                  <a:pt x="107686" y="106858"/>
                </a:lnTo>
                <a:lnTo>
                  <a:pt x="107686" y="106377"/>
                </a:lnTo>
                <a:lnTo>
                  <a:pt x="107686" y="106055"/>
                </a:lnTo>
                <a:lnTo>
                  <a:pt x="107559" y="105574"/>
                </a:lnTo>
                <a:lnTo>
                  <a:pt x="107431" y="105416"/>
                </a:lnTo>
                <a:lnTo>
                  <a:pt x="107170" y="105251"/>
                </a:lnTo>
                <a:lnTo>
                  <a:pt x="106909" y="105093"/>
                </a:lnTo>
                <a:lnTo>
                  <a:pt x="106520" y="105251"/>
                </a:lnTo>
                <a:lnTo>
                  <a:pt x="106131" y="105416"/>
                </a:lnTo>
                <a:lnTo>
                  <a:pt x="105615" y="105732"/>
                </a:lnTo>
                <a:lnTo>
                  <a:pt x="104576" y="106535"/>
                </a:lnTo>
                <a:lnTo>
                  <a:pt x="104320" y="106858"/>
                </a:lnTo>
                <a:lnTo>
                  <a:pt x="103671" y="106693"/>
                </a:lnTo>
                <a:lnTo>
                  <a:pt x="103410" y="106693"/>
                </a:lnTo>
                <a:lnTo>
                  <a:pt x="103154" y="106858"/>
                </a:lnTo>
                <a:lnTo>
                  <a:pt x="102632" y="107016"/>
                </a:lnTo>
                <a:lnTo>
                  <a:pt x="102243" y="107338"/>
                </a:lnTo>
                <a:lnTo>
                  <a:pt x="101599" y="107819"/>
                </a:lnTo>
                <a:lnTo>
                  <a:pt x="101077" y="107977"/>
                </a:lnTo>
                <a:lnTo>
                  <a:pt x="100560" y="108135"/>
                </a:lnTo>
                <a:lnTo>
                  <a:pt x="100044" y="108458"/>
                </a:lnTo>
                <a:lnTo>
                  <a:pt x="99522" y="108616"/>
                </a:lnTo>
                <a:lnTo>
                  <a:pt x="99133" y="108938"/>
                </a:lnTo>
                <a:lnTo>
                  <a:pt x="98617" y="109261"/>
                </a:lnTo>
                <a:lnTo>
                  <a:pt x="98228" y="109419"/>
                </a:lnTo>
                <a:lnTo>
                  <a:pt x="97839" y="109742"/>
                </a:lnTo>
                <a:lnTo>
                  <a:pt x="97322" y="109900"/>
                </a:lnTo>
                <a:lnTo>
                  <a:pt x="96800" y="110058"/>
                </a:lnTo>
                <a:lnTo>
                  <a:pt x="96284" y="110380"/>
                </a:lnTo>
                <a:lnTo>
                  <a:pt x="96156" y="110703"/>
                </a:lnTo>
                <a:lnTo>
                  <a:pt x="96023" y="110861"/>
                </a:lnTo>
                <a:lnTo>
                  <a:pt x="96023" y="111342"/>
                </a:lnTo>
                <a:lnTo>
                  <a:pt x="96156" y="111664"/>
                </a:lnTo>
                <a:lnTo>
                  <a:pt x="96284" y="111980"/>
                </a:lnTo>
                <a:lnTo>
                  <a:pt x="96673" y="112303"/>
                </a:lnTo>
                <a:lnTo>
                  <a:pt x="96412" y="112625"/>
                </a:lnTo>
                <a:lnTo>
                  <a:pt x="96284" y="112941"/>
                </a:lnTo>
                <a:lnTo>
                  <a:pt x="96156" y="113264"/>
                </a:lnTo>
                <a:lnTo>
                  <a:pt x="96284" y="113587"/>
                </a:lnTo>
                <a:lnTo>
                  <a:pt x="96412" y="113903"/>
                </a:lnTo>
                <a:lnTo>
                  <a:pt x="96673" y="114225"/>
                </a:lnTo>
                <a:lnTo>
                  <a:pt x="97061" y="114383"/>
                </a:lnTo>
                <a:lnTo>
                  <a:pt x="96934" y="114383"/>
                </a:lnTo>
                <a:lnTo>
                  <a:pt x="96412" y="114548"/>
                </a:lnTo>
                <a:lnTo>
                  <a:pt x="96156" y="114864"/>
                </a:lnTo>
                <a:lnTo>
                  <a:pt x="95895" y="115345"/>
                </a:lnTo>
                <a:lnTo>
                  <a:pt x="96023" y="115825"/>
                </a:lnTo>
                <a:lnTo>
                  <a:pt x="96156" y="116148"/>
                </a:lnTo>
                <a:lnTo>
                  <a:pt x="96545" y="116470"/>
                </a:lnTo>
                <a:lnTo>
                  <a:pt x="97061" y="116628"/>
                </a:lnTo>
                <a:lnTo>
                  <a:pt x="95379" y="116787"/>
                </a:lnTo>
                <a:lnTo>
                  <a:pt x="93301" y="116787"/>
                </a:lnTo>
                <a:lnTo>
                  <a:pt x="93174" y="115667"/>
                </a:lnTo>
                <a:lnTo>
                  <a:pt x="93046" y="114548"/>
                </a:lnTo>
                <a:lnTo>
                  <a:pt x="92913" y="113903"/>
                </a:lnTo>
                <a:lnTo>
                  <a:pt x="92913" y="113264"/>
                </a:lnTo>
                <a:lnTo>
                  <a:pt x="92785" y="111822"/>
                </a:lnTo>
                <a:lnTo>
                  <a:pt x="92524" y="110380"/>
                </a:lnTo>
                <a:lnTo>
                  <a:pt x="92268" y="109742"/>
                </a:lnTo>
                <a:lnTo>
                  <a:pt x="92007" y="109261"/>
                </a:lnTo>
                <a:lnTo>
                  <a:pt x="91619" y="108780"/>
                </a:lnTo>
                <a:lnTo>
                  <a:pt x="91102" y="108458"/>
                </a:lnTo>
                <a:lnTo>
                  <a:pt x="90841" y="108300"/>
                </a:lnTo>
                <a:lnTo>
                  <a:pt x="90580" y="108300"/>
                </a:lnTo>
                <a:lnTo>
                  <a:pt x="89802" y="108135"/>
                </a:lnTo>
                <a:lnTo>
                  <a:pt x="89414" y="107977"/>
                </a:lnTo>
                <a:lnTo>
                  <a:pt x="88636" y="107496"/>
                </a:lnTo>
                <a:lnTo>
                  <a:pt x="87603" y="107016"/>
                </a:lnTo>
                <a:lnTo>
                  <a:pt x="87214" y="106535"/>
                </a:lnTo>
                <a:lnTo>
                  <a:pt x="86692" y="106377"/>
                </a:lnTo>
                <a:lnTo>
                  <a:pt x="86176" y="106535"/>
                </a:lnTo>
                <a:lnTo>
                  <a:pt x="86048" y="106535"/>
                </a:lnTo>
                <a:lnTo>
                  <a:pt x="85398" y="106213"/>
                </a:lnTo>
                <a:lnTo>
                  <a:pt x="85270" y="106055"/>
                </a:lnTo>
                <a:lnTo>
                  <a:pt x="84748" y="105732"/>
                </a:lnTo>
                <a:lnTo>
                  <a:pt x="84104" y="105574"/>
                </a:lnTo>
                <a:lnTo>
                  <a:pt x="83582" y="105732"/>
                </a:lnTo>
                <a:lnTo>
                  <a:pt x="83326" y="106213"/>
                </a:lnTo>
                <a:lnTo>
                  <a:pt x="83193" y="106693"/>
                </a:lnTo>
                <a:lnTo>
                  <a:pt x="83326" y="107338"/>
                </a:lnTo>
                <a:lnTo>
                  <a:pt x="83326" y="107338"/>
                </a:lnTo>
                <a:lnTo>
                  <a:pt x="83065" y="107174"/>
                </a:lnTo>
                <a:lnTo>
                  <a:pt x="82549" y="106693"/>
                </a:lnTo>
                <a:lnTo>
                  <a:pt x="82027" y="106377"/>
                </a:lnTo>
                <a:lnTo>
                  <a:pt x="81771" y="106377"/>
                </a:lnTo>
                <a:lnTo>
                  <a:pt x="81510" y="106535"/>
                </a:lnTo>
                <a:lnTo>
                  <a:pt x="81249" y="106693"/>
                </a:lnTo>
                <a:lnTo>
                  <a:pt x="81121" y="106858"/>
                </a:lnTo>
                <a:lnTo>
                  <a:pt x="80994" y="107174"/>
                </a:lnTo>
                <a:lnTo>
                  <a:pt x="81121" y="107977"/>
                </a:lnTo>
                <a:lnTo>
                  <a:pt x="81382" y="108616"/>
                </a:lnTo>
                <a:lnTo>
                  <a:pt x="81121" y="108616"/>
                </a:lnTo>
                <a:lnTo>
                  <a:pt x="80860" y="108458"/>
                </a:lnTo>
                <a:lnTo>
                  <a:pt x="80605" y="108300"/>
                </a:lnTo>
                <a:lnTo>
                  <a:pt x="80216" y="108458"/>
                </a:lnTo>
                <a:lnTo>
                  <a:pt x="80088" y="108938"/>
                </a:lnTo>
                <a:lnTo>
                  <a:pt x="79955" y="109096"/>
                </a:lnTo>
                <a:lnTo>
                  <a:pt x="79955" y="109577"/>
                </a:lnTo>
                <a:lnTo>
                  <a:pt x="79439" y="109096"/>
                </a:lnTo>
                <a:lnTo>
                  <a:pt x="78661" y="108135"/>
                </a:lnTo>
                <a:lnTo>
                  <a:pt x="77883" y="107016"/>
                </a:lnTo>
                <a:lnTo>
                  <a:pt x="78400" y="106213"/>
                </a:lnTo>
                <a:lnTo>
                  <a:pt x="78789" y="105251"/>
                </a:lnTo>
                <a:lnTo>
                  <a:pt x="79311" y="104455"/>
                </a:lnTo>
                <a:lnTo>
                  <a:pt x="80216" y="102848"/>
                </a:lnTo>
                <a:lnTo>
                  <a:pt x="81510" y="100768"/>
                </a:lnTo>
                <a:lnTo>
                  <a:pt x="81899" y="100287"/>
                </a:lnTo>
                <a:lnTo>
                  <a:pt x="82027" y="99806"/>
                </a:lnTo>
                <a:lnTo>
                  <a:pt x="82027" y="99168"/>
                </a:lnTo>
                <a:lnTo>
                  <a:pt x="81638" y="98529"/>
                </a:lnTo>
                <a:lnTo>
                  <a:pt x="80860" y="97568"/>
                </a:lnTo>
                <a:lnTo>
                  <a:pt x="80344" y="96607"/>
                </a:lnTo>
                <a:lnTo>
                  <a:pt x="80088" y="96284"/>
                </a:lnTo>
                <a:lnTo>
                  <a:pt x="79955" y="95961"/>
                </a:lnTo>
                <a:lnTo>
                  <a:pt x="79955" y="95803"/>
                </a:lnTo>
                <a:lnTo>
                  <a:pt x="79827" y="95165"/>
                </a:lnTo>
                <a:lnTo>
                  <a:pt x="79566" y="94842"/>
                </a:lnTo>
                <a:lnTo>
                  <a:pt x="79311" y="94519"/>
                </a:lnTo>
                <a:lnTo>
                  <a:pt x="78789" y="94361"/>
                </a:lnTo>
                <a:lnTo>
                  <a:pt x="77106" y="94203"/>
                </a:lnTo>
                <a:lnTo>
                  <a:pt x="75162" y="94039"/>
                </a:lnTo>
                <a:lnTo>
                  <a:pt x="73218" y="93558"/>
                </a:lnTo>
                <a:lnTo>
                  <a:pt x="73090" y="92761"/>
                </a:lnTo>
                <a:lnTo>
                  <a:pt x="73090" y="92281"/>
                </a:lnTo>
                <a:lnTo>
                  <a:pt x="72957" y="90997"/>
                </a:lnTo>
                <a:lnTo>
                  <a:pt x="73090" y="89555"/>
                </a:lnTo>
                <a:lnTo>
                  <a:pt x="73090" y="88594"/>
                </a:lnTo>
                <a:lnTo>
                  <a:pt x="73218" y="88916"/>
                </a:lnTo>
                <a:lnTo>
                  <a:pt x="73607" y="89074"/>
                </a:lnTo>
                <a:lnTo>
                  <a:pt x="73996" y="89232"/>
                </a:lnTo>
                <a:lnTo>
                  <a:pt x="74257" y="89232"/>
                </a:lnTo>
                <a:lnTo>
                  <a:pt x="74512" y="89074"/>
                </a:lnTo>
                <a:lnTo>
                  <a:pt x="74645" y="88916"/>
                </a:lnTo>
                <a:lnTo>
                  <a:pt x="75034" y="88436"/>
                </a:lnTo>
                <a:lnTo>
                  <a:pt x="75290" y="88752"/>
                </a:lnTo>
                <a:lnTo>
                  <a:pt x="75551" y="88916"/>
                </a:lnTo>
                <a:lnTo>
                  <a:pt x="75812" y="89074"/>
                </a:lnTo>
                <a:lnTo>
                  <a:pt x="76200" y="88916"/>
                </a:lnTo>
                <a:lnTo>
                  <a:pt x="76589" y="88752"/>
                </a:lnTo>
                <a:lnTo>
                  <a:pt x="76845" y="88271"/>
                </a:lnTo>
                <a:lnTo>
                  <a:pt x="77234" y="88594"/>
                </a:lnTo>
                <a:lnTo>
                  <a:pt x="77622" y="88752"/>
                </a:lnTo>
                <a:lnTo>
                  <a:pt x="77883" y="88752"/>
                </a:lnTo>
                <a:lnTo>
                  <a:pt x="78144" y="88594"/>
                </a:lnTo>
                <a:lnTo>
                  <a:pt x="78400" y="88436"/>
                </a:lnTo>
                <a:lnTo>
                  <a:pt x="78533" y="88113"/>
                </a:lnTo>
                <a:lnTo>
                  <a:pt x="78661" y="87310"/>
                </a:lnTo>
                <a:lnTo>
                  <a:pt x="78789" y="86671"/>
                </a:lnTo>
                <a:lnTo>
                  <a:pt x="78922" y="86349"/>
                </a:lnTo>
                <a:lnTo>
                  <a:pt x="78922" y="85868"/>
                </a:lnTo>
                <a:lnTo>
                  <a:pt x="79050" y="85387"/>
                </a:lnTo>
                <a:lnTo>
                  <a:pt x="79439" y="85229"/>
                </a:lnTo>
                <a:lnTo>
                  <a:pt x="79699" y="85071"/>
                </a:lnTo>
                <a:lnTo>
                  <a:pt x="79827" y="84749"/>
                </a:lnTo>
                <a:lnTo>
                  <a:pt x="79955" y="84268"/>
                </a:lnTo>
                <a:lnTo>
                  <a:pt x="80088" y="83946"/>
                </a:lnTo>
                <a:lnTo>
                  <a:pt x="80088" y="83629"/>
                </a:lnTo>
                <a:lnTo>
                  <a:pt x="80216" y="82826"/>
                </a:lnTo>
                <a:lnTo>
                  <a:pt x="80344" y="82023"/>
                </a:lnTo>
                <a:lnTo>
                  <a:pt x="80733" y="80581"/>
                </a:lnTo>
                <a:lnTo>
                  <a:pt x="81121" y="79620"/>
                </a:lnTo>
                <a:lnTo>
                  <a:pt x="81382" y="79139"/>
                </a:lnTo>
                <a:lnTo>
                  <a:pt x="81638" y="78501"/>
                </a:lnTo>
                <a:lnTo>
                  <a:pt x="81510" y="77862"/>
                </a:lnTo>
                <a:lnTo>
                  <a:pt x="81249" y="77217"/>
                </a:lnTo>
                <a:lnTo>
                  <a:pt x="80216" y="75939"/>
                </a:lnTo>
                <a:lnTo>
                  <a:pt x="79178" y="74497"/>
                </a:lnTo>
                <a:lnTo>
                  <a:pt x="77622" y="72252"/>
                </a:lnTo>
                <a:lnTo>
                  <a:pt x="78272" y="71291"/>
                </a:lnTo>
                <a:lnTo>
                  <a:pt x="78922" y="70330"/>
                </a:lnTo>
                <a:lnTo>
                  <a:pt x="79178" y="70007"/>
                </a:lnTo>
                <a:lnTo>
                  <a:pt x="79311" y="70488"/>
                </a:lnTo>
                <a:lnTo>
                  <a:pt x="79566" y="70652"/>
                </a:lnTo>
                <a:lnTo>
                  <a:pt x="79827" y="70968"/>
                </a:lnTo>
                <a:lnTo>
                  <a:pt x="80477" y="70968"/>
                </a:lnTo>
                <a:lnTo>
                  <a:pt x="80477" y="71291"/>
                </a:lnTo>
                <a:lnTo>
                  <a:pt x="80733" y="71614"/>
                </a:lnTo>
                <a:lnTo>
                  <a:pt x="81121" y="71930"/>
                </a:lnTo>
                <a:lnTo>
                  <a:pt x="81121" y="72575"/>
                </a:lnTo>
                <a:lnTo>
                  <a:pt x="81249" y="73214"/>
                </a:lnTo>
                <a:lnTo>
                  <a:pt x="81638" y="73694"/>
                </a:lnTo>
                <a:lnTo>
                  <a:pt x="82160" y="73852"/>
                </a:lnTo>
                <a:lnTo>
                  <a:pt x="82677" y="73694"/>
                </a:lnTo>
                <a:lnTo>
                  <a:pt x="82938" y="73214"/>
                </a:lnTo>
                <a:lnTo>
                  <a:pt x="83326" y="72575"/>
                </a:lnTo>
                <a:lnTo>
                  <a:pt x="83193" y="73056"/>
                </a:lnTo>
                <a:lnTo>
                  <a:pt x="83065" y="73536"/>
                </a:lnTo>
                <a:lnTo>
                  <a:pt x="83193" y="73852"/>
                </a:lnTo>
                <a:lnTo>
                  <a:pt x="83326" y="74333"/>
                </a:lnTo>
                <a:lnTo>
                  <a:pt x="83582" y="74497"/>
                </a:lnTo>
                <a:lnTo>
                  <a:pt x="84232" y="74497"/>
                </a:lnTo>
                <a:lnTo>
                  <a:pt x="84620" y="74175"/>
                </a:lnTo>
                <a:lnTo>
                  <a:pt x="84881" y="73852"/>
                </a:lnTo>
                <a:lnTo>
                  <a:pt x="85009" y="73852"/>
                </a:lnTo>
                <a:lnTo>
                  <a:pt x="85787" y="72891"/>
                </a:lnTo>
                <a:lnTo>
                  <a:pt x="86176" y="72733"/>
                </a:lnTo>
                <a:lnTo>
                  <a:pt x="86564" y="72410"/>
                </a:lnTo>
                <a:lnTo>
                  <a:pt x="86953" y="72410"/>
                </a:lnTo>
                <a:lnTo>
                  <a:pt x="87470" y="72252"/>
                </a:lnTo>
                <a:lnTo>
                  <a:pt x="87859" y="71930"/>
                </a:lnTo>
                <a:lnTo>
                  <a:pt x="89286" y="71291"/>
                </a:lnTo>
                <a:lnTo>
                  <a:pt x="90841" y="70652"/>
                </a:lnTo>
                <a:lnTo>
                  <a:pt x="91358" y="70330"/>
                </a:lnTo>
                <a:lnTo>
                  <a:pt x="91619" y="69849"/>
                </a:lnTo>
                <a:lnTo>
                  <a:pt x="91746" y="69691"/>
                </a:lnTo>
                <a:lnTo>
                  <a:pt x="91879" y="68888"/>
                </a:lnTo>
                <a:lnTo>
                  <a:pt x="92135" y="67927"/>
                </a:lnTo>
                <a:lnTo>
                  <a:pt x="92135" y="66162"/>
                </a:lnTo>
                <a:lnTo>
                  <a:pt x="92268" y="64885"/>
                </a:lnTo>
                <a:lnTo>
                  <a:pt x="92396" y="63924"/>
                </a:lnTo>
                <a:lnTo>
                  <a:pt x="92524" y="62962"/>
                </a:lnTo>
                <a:lnTo>
                  <a:pt x="92657" y="62001"/>
                </a:lnTo>
                <a:close/>
                <a:moveTo>
                  <a:pt x="93562" y="58953"/>
                </a:moveTo>
                <a:lnTo>
                  <a:pt x="92268" y="59117"/>
                </a:lnTo>
                <a:lnTo>
                  <a:pt x="91230" y="59433"/>
                </a:lnTo>
                <a:lnTo>
                  <a:pt x="90841" y="59756"/>
                </a:lnTo>
                <a:lnTo>
                  <a:pt x="90580" y="60395"/>
                </a:lnTo>
                <a:lnTo>
                  <a:pt x="90324" y="61040"/>
                </a:lnTo>
                <a:lnTo>
                  <a:pt x="90063" y="61836"/>
                </a:lnTo>
                <a:lnTo>
                  <a:pt x="89936" y="63601"/>
                </a:lnTo>
                <a:lnTo>
                  <a:pt x="89802" y="64404"/>
                </a:lnTo>
                <a:lnTo>
                  <a:pt x="89675" y="65365"/>
                </a:lnTo>
                <a:lnTo>
                  <a:pt x="89547" y="66807"/>
                </a:lnTo>
                <a:lnTo>
                  <a:pt x="89414" y="68085"/>
                </a:lnTo>
                <a:lnTo>
                  <a:pt x="88247" y="68730"/>
                </a:lnTo>
                <a:lnTo>
                  <a:pt x="87081" y="69369"/>
                </a:lnTo>
                <a:lnTo>
                  <a:pt x="86048" y="68565"/>
                </a:lnTo>
                <a:lnTo>
                  <a:pt x="84620" y="67288"/>
                </a:lnTo>
                <a:lnTo>
                  <a:pt x="84104" y="66807"/>
                </a:lnTo>
                <a:lnTo>
                  <a:pt x="82938" y="65846"/>
                </a:lnTo>
                <a:lnTo>
                  <a:pt x="82288" y="65365"/>
                </a:lnTo>
                <a:lnTo>
                  <a:pt x="81510" y="65201"/>
                </a:lnTo>
                <a:lnTo>
                  <a:pt x="80994" y="65043"/>
                </a:lnTo>
                <a:lnTo>
                  <a:pt x="80605" y="65201"/>
                </a:lnTo>
                <a:lnTo>
                  <a:pt x="79827" y="65681"/>
                </a:lnTo>
                <a:lnTo>
                  <a:pt x="79050" y="66327"/>
                </a:lnTo>
                <a:lnTo>
                  <a:pt x="77883" y="67769"/>
                </a:lnTo>
                <a:lnTo>
                  <a:pt x="77234" y="68565"/>
                </a:lnTo>
                <a:lnTo>
                  <a:pt x="76328" y="69849"/>
                </a:lnTo>
                <a:lnTo>
                  <a:pt x="75423" y="70968"/>
                </a:lnTo>
                <a:lnTo>
                  <a:pt x="75162" y="71291"/>
                </a:lnTo>
                <a:lnTo>
                  <a:pt x="75034" y="71614"/>
                </a:lnTo>
                <a:lnTo>
                  <a:pt x="74901" y="72094"/>
                </a:lnTo>
                <a:lnTo>
                  <a:pt x="75034" y="72575"/>
                </a:lnTo>
                <a:lnTo>
                  <a:pt x="75290" y="73214"/>
                </a:lnTo>
                <a:lnTo>
                  <a:pt x="75551" y="73852"/>
                </a:lnTo>
                <a:lnTo>
                  <a:pt x="76328" y="75136"/>
                </a:lnTo>
                <a:lnTo>
                  <a:pt x="76978" y="75939"/>
                </a:lnTo>
                <a:lnTo>
                  <a:pt x="77106" y="76420"/>
                </a:lnTo>
                <a:lnTo>
                  <a:pt x="78011" y="77697"/>
                </a:lnTo>
                <a:lnTo>
                  <a:pt x="78922" y="78981"/>
                </a:lnTo>
                <a:lnTo>
                  <a:pt x="78400" y="80100"/>
                </a:lnTo>
                <a:lnTo>
                  <a:pt x="78400" y="80265"/>
                </a:lnTo>
                <a:lnTo>
                  <a:pt x="78011" y="81384"/>
                </a:lnTo>
                <a:lnTo>
                  <a:pt x="77756" y="82504"/>
                </a:lnTo>
                <a:lnTo>
                  <a:pt x="76589" y="82668"/>
                </a:lnTo>
                <a:lnTo>
                  <a:pt x="75423" y="82826"/>
                </a:lnTo>
                <a:lnTo>
                  <a:pt x="74773" y="82984"/>
                </a:lnTo>
                <a:lnTo>
                  <a:pt x="74512" y="82984"/>
                </a:lnTo>
                <a:lnTo>
                  <a:pt x="73735" y="83307"/>
                </a:lnTo>
                <a:lnTo>
                  <a:pt x="72829" y="83465"/>
                </a:lnTo>
                <a:lnTo>
                  <a:pt x="72180" y="83946"/>
                </a:lnTo>
                <a:lnTo>
                  <a:pt x="71663" y="84426"/>
                </a:lnTo>
                <a:lnTo>
                  <a:pt x="71402" y="84749"/>
                </a:lnTo>
                <a:lnTo>
                  <a:pt x="71013" y="85229"/>
                </a:lnTo>
                <a:lnTo>
                  <a:pt x="70885" y="85710"/>
                </a:lnTo>
                <a:lnTo>
                  <a:pt x="70758" y="86671"/>
                </a:lnTo>
                <a:lnTo>
                  <a:pt x="70758" y="86994"/>
                </a:lnTo>
                <a:lnTo>
                  <a:pt x="70497" y="90194"/>
                </a:lnTo>
                <a:lnTo>
                  <a:pt x="70497" y="90516"/>
                </a:lnTo>
                <a:lnTo>
                  <a:pt x="70497" y="91636"/>
                </a:lnTo>
                <a:lnTo>
                  <a:pt x="70497" y="92920"/>
                </a:lnTo>
                <a:lnTo>
                  <a:pt x="70758" y="94039"/>
                </a:lnTo>
                <a:lnTo>
                  <a:pt x="70885" y="94519"/>
                </a:lnTo>
                <a:lnTo>
                  <a:pt x="71274" y="94842"/>
                </a:lnTo>
                <a:lnTo>
                  <a:pt x="71402" y="95481"/>
                </a:lnTo>
                <a:lnTo>
                  <a:pt x="71791" y="95803"/>
                </a:lnTo>
                <a:lnTo>
                  <a:pt x="73090" y="96442"/>
                </a:lnTo>
                <a:lnTo>
                  <a:pt x="74512" y="96765"/>
                </a:lnTo>
                <a:lnTo>
                  <a:pt x="75939" y="97087"/>
                </a:lnTo>
                <a:lnTo>
                  <a:pt x="77367" y="97245"/>
                </a:lnTo>
                <a:lnTo>
                  <a:pt x="78144" y="97245"/>
                </a:lnTo>
                <a:lnTo>
                  <a:pt x="78272" y="97884"/>
                </a:lnTo>
                <a:lnTo>
                  <a:pt x="78400" y="98206"/>
                </a:lnTo>
                <a:lnTo>
                  <a:pt x="78922" y="99010"/>
                </a:lnTo>
                <a:lnTo>
                  <a:pt x="79439" y="99971"/>
                </a:lnTo>
                <a:lnTo>
                  <a:pt x="78533" y="100932"/>
                </a:lnTo>
                <a:lnTo>
                  <a:pt x="77883" y="102052"/>
                </a:lnTo>
                <a:lnTo>
                  <a:pt x="77622" y="102532"/>
                </a:lnTo>
                <a:lnTo>
                  <a:pt x="76589" y="104132"/>
                </a:lnTo>
                <a:lnTo>
                  <a:pt x="76328" y="104455"/>
                </a:lnTo>
                <a:lnTo>
                  <a:pt x="75812" y="105251"/>
                </a:lnTo>
                <a:lnTo>
                  <a:pt x="75679" y="105732"/>
                </a:lnTo>
                <a:lnTo>
                  <a:pt x="75551" y="106055"/>
                </a:lnTo>
                <a:lnTo>
                  <a:pt x="75679" y="106858"/>
                </a:lnTo>
                <a:lnTo>
                  <a:pt x="75679" y="107338"/>
                </a:lnTo>
                <a:lnTo>
                  <a:pt x="75812" y="107819"/>
                </a:lnTo>
                <a:lnTo>
                  <a:pt x="76067" y="108780"/>
                </a:lnTo>
                <a:lnTo>
                  <a:pt x="76589" y="109577"/>
                </a:lnTo>
                <a:lnTo>
                  <a:pt x="77106" y="110380"/>
                </a:lnTo>
                <a:lnTo>
                  <a:pt x="77367" y="110538"/>
                </a:lnTo>
                <a:lnTo>
                  <a:pt x="78789" y="112461"/>
                </a:lnTo>
                <a:lnTo>
                  <a:pt x="80477" y="114225"/>
                </a:lnTo>
                <a:lnTo>
                  <a:pt x="80860" y="114383"/>
                </a:lnTo>
                <a:lnTo>
                  <a:pt x="81121" y="114548"/>
                </a:lnTo>
                <a:lnTo>
                  <a:pt x="81510" y="114383"/>
                </a:lnTo>
                <a:lnTo>
                  <a:pt x="81771" y="114383"/>
                </a:lnTo>
                <a:lnTo>
                  <a:pt x="82416" y="114225"/>
                </a:lnTo>
                <a:lnTo>
                  <a:pt x="83193" y="113903"/>
                </a:lnTo>
                <a:lnTo>
                  <a:pt x="84360" y="112941"/>
                </a:lnTo>
                <a:lnTo>
                  <a:pt x="84493" y="112783"/>
                </a:lnTo>
                <a:lnTo>
                  <a:pt x="85915" y="111342"/>
                </a:lnTo>
                <a:lnTo>
                  <a:pt x="87214" y="109742"/>
                </a:lnTo>
                <a:lnTo>
                  <a:pt x="88120" y="110222"/>
                </a:lnTo>
                <a:lnTo>
                  <a:pt x="88247" y="110380"/>
                </a:lnTo>
                <a:lnTo>
                  <a:pt x="88508" y="110538"/>
                </a:lnTo>
                <a:lnTo>
                  <a:pt x="89286" y="111019"/>
                </a:lnTo>
                <a:lnTo>
                  <a:pt x="90191" y="111184"/>
                </a:lnTo>
                <a:lnTo>
                  <a:pt x="90191" y="111664"/>
                </a:lnTo>
                <a:lnTo>
                  <a:pt x="90324" y="112145"/>
                </a:lnTo>
                <a:lnTo>
                  <a:pt x="90580" y="113745"/>
                </a:lnTo>
                <a:lnTo>
                  <a:pt x="90713" y="115187"/>
                </a:lnTo>
                <a:lnTo>
                  <a:pt x="90713" y="115990"/>
                </a:lnTo>
                <a:lnTo>
                  <a:pt x="90713" y="116787"/>
                </a:lnTo>
                <a:lnTo>
                  <a:pt x="90713" y="117590"/>
                </a:lnTo>
                <a:lnTo>
                  <a:pt x="90969" y="118393"/>
                </a:lnTo>
                <a:lnTo>
                  <a:pt x="91491" y="119032"/>
                </a:lnTo>
                <a:lnTo>
                  <a:pt x="91619" y="119190"/>
                </a:lnTo>
                <a:lnTo>
                  <a:pt x="92007" y="119512"/>
                </a:lnTo>
                <a:lnTo>
                  <a:pt x="92657" y="119835"/>
                </a:lnTo>
                <a:lnTo>
                  <a:pt x="93690" y="119993"/>
                </a:lnTo>
                <a:lnTo>
                  <a:pt x="94340" y="119835"/>
                </a:lnTo>
                <a:lnTo>
                  <a:pt x="96673" y="119835"/>
                </a:lnTo>
                <a:lnTo>
                  <a:pt x="98744" y="119670"/>
                </a:lnTo>
                <a:lnTo>
                  <a:pt x="99133" y="119670"/>
                </a:lnTo>
                <a:lnTo>
                  <a:pt x="99522" y="119354"/>
                </a:lnTo>
                <a:lnTo>
                  <a:pt x="99783" y="118874"/>
                </a:lnTo>
                <a:lnTo>
                  <a:pt x="99911" y="118393"/>
                </a:lnTo>
                <a:lnTo>
                  <a:pt x="100300" y="117590"/>
                </a:lnTo>
                <a:lnTo>
                  <a:pt x="100560" y="116787"/>
                </a:lnTo>
                <a:lnTo>
                  <a:pt x="100821" y="115029"/>
                </a:lnTo>
                <a:lnTo>
                  <a:pt x="100821" y="114225"/>
                </a:lnTo>
                <a:lnTo>
                  <a:pt x="100821" y="114067"/>
                </a:lnTo>
                <a:lnTo>
                  <a:pt x="101077" y="112461"/>
                </a:lnTo>
                <a:lnTo>
                  <a:pt x="101210" y="110861"/>
                </a:lnTo>
                <a:lnTo>
                  <a:pt x="101855" y="110703"/>
                </a:lnTo>
                <a:lnTo>
                  <a:pt x="102377" y="110538"/>
                </a:lnTo>
                <a:lnTo>
                  <a:pt x="103154" y="110222"/>
                </a:lnTo>
                <a:lnTo>
                  <a:pt x="103671" y="109900"/>
                </a:lnTo>
                <a:lnTo>
                  <a:pt x="104709" y="110861"/>
                </a:lnTo>
                <a:lnTo>
                  <a:pt x="105226" y="111342"/>
                </a:lnTo>
                <a:lnTo>
                  <a:pt x="106909" y="112783"/>
                </a:lnTo>
                <a:lnTo>
                  <a:pt x="108597" y="114225"/>
                </a:lnTo>
                <a:lnTo>
                  <a:pt x="108986" y="114548"/>
                </a:lnTo>
                <a:lnTo>
                  <a:pt x="109241" y="114548"/>
                </a:lnTo>
                <a:lnTo>
                  <a:pt x="109630" y="114383"/>
                </a:lnTo>
                <a:lnTo>
                  <a:pt x="110019" y="114225"/>
                </a:lnTo>
                <a:lnTo>
                  <a:pt x="110280" y="113745"/>
                </a:lnTo>
                <a:lnTo>
                  <a:pt x="110541" y="113264"/>
                </a:lnTo>
                <a:lnTo>
                  <a:pt x="111835" y="111822"/>
                </a:lnTo>
                <a:lnTo>
                  <a:pt x="112613" y="110703"/>
                </a:lnTo>
                <a:lnTo>
                  <a:pt x="114040" y="109096"/>
                </a:lnTo>
                <a:lnTo>
                  <a:pt x="115206" y="107174"/>
                </a:lnTo>
                <a:lnTo>
                  <a:pt x="115462" y="106858"/>
                </a:lnTo>
                <a:lnTo>
                  <a:pt x="115462" y="106377"/>
                </a:lnTo>
                <a:lnTo>
                  <a:pt x="115462" y="105897"/>
                </a:lnTo>
                <a:lnTo>
                  <a:pt x="115334" y="105251"/>
                </a:lnTo>
                <a:lnTo>
                  <a:pt x="114429" y="103171"/>
                </a:lnTo>
                <a:lnTo>
                  <a:pt x="113262" y="101413"/>
                </a:lnTo>
                <a:lnTo>
                  <a:pt x="112613" y="100287"/>
                </a:lnTo>
                <a:lnTo>
                  <a:pt x="111707" y="99326"/>
                </a:lnTo>
                <a:lnTo>
                  <a:pt x="112352" y="97884"/>
                </a:lnTo>
                <a:lnTo>
                  <a:pt x="112740" y="96442"/>
                </a:lnTo>
                <a:lnTo>
                  <a:pt x="113390" y="96607"/>
                </a:lnTo>
                <a:lnTo>
                  <a:pt x="114557" y="96442"/>
                </a:lnTo>
                <a:lnTo>
                  <a:pt x="115851" y="96442"/>
                </a:lnTo>
                <a:lnTo>
                  <a:pt x="117150" y="96284"/>
                </a:lnTo>
                <a:lnTo>
                  <a:pt x="118572" y="96126"/>
                </a:lnTo>
                <a:lnTo>
                  <a:pt x="119094" y="95803"/>
                </a:lnTo>
                <a:lnTo>
                  <a:pt x="119350" y="95323"/>
                </a:lnTo>
                <a:lnTo>
                  <a:pt x="119611" y="95000"/>
                </a:lnTo>
                <a:lnTo>
                  <a:pt x="119872" y="94684"/>
                </a:lnTo>
                <a:lnTo>
                  <a:pt x="119999" y="94361"/>
                </a:lnTo>
                <a:lnTo>
                  <a:pt x="119999" y="93881"/>
                </a:lnTo>
                <a:lnTo>
                  <a:pt x="119999" y="91155"/>
                </a:lnTo>
                <a:lnTo>
                  <a:pt x="119999" y="88594"/>
                </a:lnTo>
                <a:lnTo>
                  <a:pt x="119872" y="86033"/>
                </a:lnTo>
                <a:lnTo>
                  <a:pt x="119872" y="85710"/>
                </a:lnTo>
                <a:lnTo>
                  <a:pt x="119611" y="85229"/>
                </a:lnTo>
                <a:lnTo>
                  <a:pt x="119350" y="85071"/>
                </a:lnTo>
                <a:lnTo>
                  <a:pt x="119094" y="84907"/>
                </a:lnTo>
                <a:lnTo>
                  <a:pt x="118833" y="84426"/>
                </a:lnTo>
                <a:lnTo>
                  <a:pt x="118572" y="83946"/>
                </a:lnTo>
                <a:lnTo>
                  <a:pt x="117795" y="83465"/>
                </a:lnTo>
                <a:lnTo>
                  <a:pt x="116889" y="83149"/>
                </a:lnTo>
                <a:lnTo>
                  <a:pt x="116112" y="82984"/>
                </a:lnTo>
                <a:lnTo>
                  <a:pt x="115984" y="82984"/>
                </a:lnTo>
                <a:lnTo>
                  <a:pt x="114557" y="82668"/>
                </a:lnTo>
                <a:lnTo>
                  <a:pt x="113001" y="82668"/>
                </a:lnTo>
                <a:lnTo>
                  <a:pt x="112740" y="81226"/>
                </a:lnTo>
                <a:lnTo>
                  <a:pt x="112740" y="80904"/>
                </a:lnTo>
                <a:lnTo>
                  <a:pt x="112485" y="79620"/>
                </a:lnTo>
                <a:lnTo>
                  <a:pt x="112096" y="78501"/>
                </a:lnTo>
                <a:lnTo>
                  <a:pt x="112485" y="77862"/>
                </a:lnTo>
                <a:lnTo>
                  <a:pt x="112613" y="77539"/>
                </a:lnTo>
                <a:lnTo>
                  <a:pt x="113129" y="76736"/>
                </a:lnTo>
                <a:lnTo>
                  <a:pt x="114040" y="75136"/>
                </a:lnTo>
                <a:lnTo>
                  <a:pt x="115073" y="73536"/>
                </a:lnTo>
                <a:lnTo>
                  <a:pt x="115334" y="73214"/>
                </a:lnTo>
                <a:lnTo>
                  <a:pt x="115462" y="72891"/>
                </a:lnTo>
                <a:lnTo>
                  <a:pt x="115462" y="72410"/>
                </a:lnTo>
                <a:lnTo>
                  <a:pt x="115462" y="72094"/>
                </a:lnTo>
                <a:lnTo>
                  <a:pt x="115334" y="71930"/>
                </a:lnTo>
                <a:lnTo>
                  <a:pt x="115462" y="71772"/>
                </a:lnTo>
                <a:lnTo>
                  <a:pt x="115334" y="71133"/>
                </a:lnTo>
                <a:lnTo>
                  <a:pt x="115206" y="70652"/>
                </a:lnTo>
                <a:lnTo>
                  <a:pt x="114557" y="69849"/>
                </a:lnTo>
                <a:lnTo>
                  <a:pt x="114429" y="69527"/>
                </a:lnTo>
                <a:lnTo>
                  <a:pt x="113518" y="68407"/>
                </a:lnTo>
                <a:lnTo>
                  <a:pt x="112613" y="67446"/>
                </a:lnTo>
                <a:lnTo>
                  <a:pt x="112613" y="67288"/>
                </a:lnTo>
                <a:lnTo>
                  <a:pt x="111963" y="66643"/>
                </a:lnTo>
                <a:lnTo>
                  <a:pt x="111185" y="65846"/>
                </a:lnTo>
                <a:lnTo>
                  <a:pt x="110408" y="65365"/>
                </a:lnTo>
                <a:lnTo>
                  <a:pt x="109891" y="65201"/>
                </a:lnTo>
                <a:lnTo>
                  <a:pt x="109502" y="65043"/>
                </a:lnTo>
                <a:lnTo>
                  <a:pt x="109114" y="65201"/>
                </a:lnTo>
                <a:lnTo>
                  <a:pt x="108986" y="65201"/>
                </a:lnTo>
                <a:lnTo>
                  <a:pt x="108597" y="65365"/>
                </a:lnTo>
                <a:lnTo>
                  <a:pt x="107686" y="65846"/>
                </a:lnTo>
                <a:lnTo>
                  <a:pt x="106909" y="66485"/>
                </a:lnTo>
                <a:lnTo>
                  <a:pt x="105487" y="67769"/>
                </a:lnTo>
                <a:lnTo>
                  <a:pt x="104965" y="68085"/>
                </a:lnTo>
                <a:lnTo>
                  <a:pt x="103932" y="69046"/>
                </a:lnTo>
                <a:lnTo>
                  <a:pt x="102765" y="68407"/>
                </a:lnTo>
                <a:lnTo>
                  <a:pt x="101466" y="68085"/>
                </a:lnTo>
                <a:lnTo>
                  <a:pt x="101210" y="66485"/>
                </a:lnTo>
                <a:lnTo>
                  <a:pt x="101338" y="66004"/>
                </a:lnTo>
                <a:lnTo>
                  <a:pt x="101210" y="65681"/>
                </a:lnTo>
                <a:lnTo>
                  <a:pt x="101077" y="65201"/>
                </a:lnTo>
                <a:lnTo>
                  <a:pt x="100949" y="64404"/>
                </a:lnTo>
                <a:lnTo>
                  <a:pt x="100821" y="62962"/>
                </a:lnTo>
                <a:lnTo>
                  <a:pt x="100560" y="61356"/>
                </a:lnTo>
                <a:lnTo>
                  <a:pt x="100688" y="60875"/>
                </a:lnTo>
                <a:lnTo>
                  <a:pt x="100688" y="60237"/>
                </a:lnTo>
                <a:lnTo>
                  <a:pt x="100560" y="59914"/>
                </a:lnTo>
                <a:lnTo>
                  <a:pt x="100300" y="59598"/>
                </a:lnTo>
                <a:lnTo>
                  <a:pt x="100044" y="59433"/>
                </a:lnTo>
                <a:lnTo>
                  <a:pt x="99655" y="59275"/>
                </a:lnTo>
                <a:lnTo>
                  <a:pt x="98228" y="59117"/>
                </a:lnTo>
                <a:lnTo>
                  <a:pt x="95634" y="59117"/>
                </a:lnTo>
                <a:lnTo>
                  <a:pt x="94990" y="5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84537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REST API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사용</a:t>
            </a:r>
          </a:p>
        </p:txBody>
      </p:sp>
      <p:sp>
        <p:nvSpPr>
          <p:cNvPr id="104" name="Shape 104"/>
          <p:cNvSpPr/>
          <p:nvPr/>
        </p:nvSpPr>
        <p:spPr>
          <a:xfrm>
            <a:off x="3635650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해보기</a:t>
            </a:r>
          </a:p>
        </p:txBody>
      </p:sp>
      <p:sp>
        <p:nvSpPr>
          <p:cNvPr id="105" name="Shape 105"/>
          <p:cNvSpPr/>
          <p:nvPr/>
        </p:nvSpPr>
        <p:spPr>
          <a:xfrm>
            <a:off x="6575887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간단한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서비스 구축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2095427" y="2764474"/>
            <a:ext cx="1792245" cy="232965"/>
            <a:chOff x="2266177" y="2764474"/>
            <a:chExt cx="1792245" cy="232965"/>
          </a:xfrm>
        </p:grpSpPr>
        <p:sp>
          <p:nvSpPr>
            <p:cNvPr id="107" name="Shape 107"/>
            <p:cNvSpPr/>
            <p:nvPr/>
          </p:nvSpPr>
          <p:spPr>
            <a:xfrm>
              <a:off x="2266177" y="2855800"/>
              <a:ext cx="1683565" cy="102977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041" y="2764474"/>
              <a:ext cx="188381" cy="232965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5071252" y="2790812"/>
            <a:ext cx="1792245" cy="232965"/>
            <a:chOff x="2266177" y="2764474"/>
            <a:chExt cx="1792245" cy="232965"/>
          </a:xfrm>
        </p:grpSpPr>
        <p:sp>
          <p:nvSpPr>
            <p:cNvPr id="110" name="Shape 110"/>
            <p:cNvSpPr/>
            <p:nvPr/>
          </p:nvSpPr>
          <p:spPr>
            <a:xfrm>
              <a:off x="2266177" y="2855800"/>
              <a:ext cx="1683565" cy="102977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870041" y="2764474"/>
              <a:ext cx="188381" cy="232965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