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8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208B-7905-4600-AD5F-D2FC3E8AF612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923D-87B4-4270-810F-41A4DF11E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A2C2E"/>
              </a:clrFrom>
              <a:clrTo>
                <a:srgbClr val="2A2C2E">
                  <a:alpha val="0"/>
                </a:srgbClr>
              </a:clrTo>
            </a:clrChange>
          </a:blip>
          <a:srcRect l="10637" t="31993" r="9438" b="31749"/>
          <a:stretch>
            <a:fillRect/>
          </a:stretch>
        </p:blipFill>
        <p:spPr bwMode="auto">
          <a:xfrm>
            <a:off x="755576" y="2636912"/>
            <a:ext cx="4176464" cy="13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React.js</a:t>
            </a:r>
            <a:endParaRPr lang="ko-KR" altLang="en-US" sz="5400" dirty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206084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JUST THE UI</a:t>
            </a:r>
          </a:p>
          <a:p>
            <a:r>
              <a:rPr lang="en-US" altLang="ko-KR" sz="40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VIRTUAL DOM</a:t>
            </a:r>
          </a:p>
          <a:p>
            <a:r>
              <a:rPr lang="en-US" altLang="ko-KR" sz="40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DATA FLOW</a:t>
            </a:r>
          </a:p>
          <a:p>
            <a:endParaRPr lang="ko-KR" altLang="en-US" sz="4000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JUST THE UI</a:t>
            </a:r>
            <a:endParaRPr lang="ko-KR" altLang="en-US" sz="4800" dirty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36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컴포넌트를 만들기 위한 라이브러리</a:t>
            </a:r>
            <a:endParaRPr lang="en-US" altLang="ko-KR" sz="3600" dirty="0" smtClean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36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여러 환경과 조합해 사용할 수 있음</a:t>
            </a:r>
            <a:endParaRPr lang="en-US" altLang="ko-KR" sz="3600" dirty="0" smtClean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VIRTUAL DOM</a:t>
            </a:r>
            <a:endParaRPr lang="ko-KR" altLang="en-US" dirty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자바스크립트 내에 </a:t>
            </a:r>
            <a:r>
              <a:rPr lang="en-US" altLang="ko-KR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DOM Tree</a:t>
            </a:r>
            <a:r>
              <a:rPr lang="ko-KR" altLang="en-US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와 같은 구조체를 </a:t>
            </a:r>
            <a:r>
              <a:rPr lang="en-US" altLang="ko-KR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VIRTUAL DOM</a:t>
            </a:r>
            <a:r>
              <a:rPr lang="ko-KR" altLang="en-US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으로 갖고 있음</a:t>
            </a:r>
            <a:endParaRPr lang="en-US" altLang="ko-KR" dirty="0" smtClean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변경 전후 필요한 최소한의 요소만 실제 </a:t>
            </a:r>
            <a:r>
              <a:rPr lang="en-US" altLang="ko-KR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DOM</a:t>
            </a:r>
            <a:r>
              <a:rPr lang="ko-KR" altLang="en-US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에 반영하여 빠르게 처리</a:t>
            </a:r>
            <a:endParaRPr lang="ko-KR" altLang="en-US" dirty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DATA FLOW</a:t>
            </a:r>
            <a:endParaRPr lang="ko-KR" altLang="en-US" sz="5400" dirty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단방향</a:t>
            </a:r>
            <a:r>
              <a:rPr lang="ko-KR" altLang="en-US" sz="40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 데이터 흐름을 지향</a:t>
            </a:r>
            <a:endParaRPr lang="en-US" altLang="ko-KR" sz="4000" dirty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36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Angular.js : </a:t>
            </a:r>
            <a:r>
              <a:rPr lang="ko-KR" altLang="en-US" sz="3600" dirty="0" smtClean="0">
                <a:solidFill>
                  <a:srgbClr val="02D8EE"/>
                </a:solidFill>
                <a:latin typeface="나눔고딕" pitchFamily="50" charset="-127"/>
                <a:ea typeface="나눔고딕" pitchFamily="50" charset="-127"/>
              </a:rPr>
              <a:t>양방향 데이터 바인딩</a:t>
            </a:r>
            <a:endParaRPr lang="en-US" altLang="ko-KR" sz="3600" dirty="0" smtClean="0">
              <a:solidFill>
                <a:srgbClr val="02D8E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React.js</vt:lpstr>
      <vt:lpstr>JUST THE UI</vt:lpstr>
      <vt:lpstr>VIRTUAL DOM</vt:lpstr>
      <vt:lpstr>DATA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김혜연</dc:creator>
  <cp:lastModifiedBy>김혜연</cp:lastModifiedBy>
  <cp:revision>3</cp:revision>
  <dcterms:created xsi:type="dcterms:W3CDTF">2016-03-14T09:58:41Z</dcterms:created>
  <dcterms:modified xsi:type="dcterms:W3CDTF">2016-03-14T10:43:05Z</dcterms:modified>
</cp:coreProperties>
</file>