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9" r:id="rId6"/>
    <p:sldId id="261" r:id="rId7"/>
    <p:sldId id="264" r:id="rId8"/>
    <p:sldId id="262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E714-5E62-4E86-892F-21848F607151}" type="datetimeFigureOut">
              <a:rPr lang="ko-KR" altLang="en-US" smtClean="0"/>
              <a:pPr/>
              <a:t>2016-04-11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B7E33-0E84-48CA-8D2F-1255742835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E714-5E62-4E86-892F-21848F607151}" type="datetimeFigureOut">
              <a:rPr lang="ko-KR" altLang="en-US" smtClean="0"/>
              <a:pPr/>
              <a:t>2016-04-11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B7E33-0E84-48CA-8D2F-1255742835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E714-5E62-4E86-892F-21848F607151}" type="datetimeFigureOut">
              <a:rPr lang="ko-KR" altLang="en-US" smtClean="0"/>
              <a:pPr/>
              <a:t>2016-04-11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B7E33-0E84-48CA-8D2F-1255742835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E714-5E62-4E86-892F-21848F607151}" type="datetimeFigureOut">
              <a:rPr lang="ko-KR" altLang="en-US" smtClean="0"/>
              <a:pPr/>
              <a:t>2016-04-11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B7E33-0E84-48CA-8D2F-1255742835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E714-5E62-4E86-892F-21848F607151}" type="datetimeFigureOut">
              <a:rPr lang="ko-KR" altLang="en-US" smtClean="0"/>
              <a:pPr/>
              <a:t>2016-04-11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B7E33-0E84-48CA-8D2F-1255742835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E714-5E62-4E86-892F-21848F607151}" type="datetimeFigureOut">
              <a:rPr lang="ko-KR" altLang="en-US" smtClean="0"/>
              <a:pPr/>
              <a:t>2016-04-11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B7E33-0E84-48CA-8D2F-1255742835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E714-5E62-4E86-892F-21848F607151}" type="datetimeFigureOut">
              <a:rPr lang="ko-KR" altLang="en-US" smtClean="0"/>
              <a:pPr/>
              <a:t>2016-04-11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B7E33-0E84-48CA-8D2F-1255742835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E714-5E62-4E86-892F-21848F607151}" type="datetimeFigureOut">
              <a:rPr lang="ko-KR" altLang="en-US" smtClean="0"/>
              <a:pPr/>
              <a:t>2016-04-11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B7E33-0E84-48CA-8D2F-1255742835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E714-5E62-4E86-892F-21848F607151}" type="datetimeFigureOut">
              <a:rPr lang="ko-KR" altLang="en-US" smtClean="0"/>
              <a:pPr/>
              <a:t>2016-04-11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B7E33-0E84-48CA-8D2F-1255742835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E714-5E62-4E86-892F-21848F607151}" type="datetimeFigureOut">
              <a:rPr lang="ko-KR" altLang="en-US" smtClean="0"/>
              <a:pPr/>
              <a:t>2016-04-11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B7E33-0E84-48CA-8D2F-1255742835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E714-5E62-4E86-892F-21848F607151}" type="datetimeFigureOut">
              <a:rPr lang="ko-KR" altLang="en-US" smtClean="0"/>
              <a:pPr/>
              <a:t>2016-04-11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B7E33-0E84-48CA-8D2F-1255742835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BE714-5E62-4E86-892F-21848F607151}" type="datetimeFigureOut">
              <a:rPr lang="ko-KR" altLang="en-US" smtClean="0"/>
              <a:pPr/>
              <a:t>2016-04-11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B7E33-0E84-48CA-8D2F-1255742835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React </a:t>
            </a:r>
            <a:r>
              <a:rPr lang="en-US" altLang="ko-KR" dirty="0" err="1" smtClean="0"/>
              <a:t>js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~</a:t>
            </a:r>
            <a:r>
              <a:rPr lang="en-US" altLang="ko-KR" dirty="0" err="1" smtClean="0"/>
              <a:t>Coopera</a:t>
            </a:r>
            <a:r>
              <a:rPr lang="en-US" altLang="ko-KR" dirty="0" smtClean="0"/>
              <a:t> extension~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Infinite scroll</a:t>
            </a:r>
            <a:endParaRPr lang="ko-KR" alt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772816"/>
            <a:ext cx="7272808" cy="4173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67544" y="6165304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참고하면 좋을 사이트 </a:t>
            </a:r>
            <a:r>
              <a:rPr lang="en-US" altLang="ko-KR" dirty="0" smtClean="0"/>
              <a:t>: https://react.rocks/tag/InfiniteScroll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71800" y="5301208"/>
            <a:ext cx="4968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</a:t>
            </a:r>
            <a:r>
              <a:rPr lang="en-US" altLang="ko-KR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  <a:r>
              <a:rPr lang="ko-KR" alt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기존에</a:t>
            </a:r>
            <a:r>
              <a:rPr lang="en-US" altLang="ko-KR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있던 객체에 위의 내용을 붙입니다</a:t>
            </a:r>
            <a:r>
              <a:rPr lang="en-US" altLang="ko-KR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 </a:t>
            </a:r>
            <a:r>
              <a:rPr lang="ko-KR" alt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나중 호출 시 적용됩니다</a:t>
            </a:r>
            <a:endParaRPr lang="ko-KR" altLang="en-US" sz="2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Ajax</a:t>
            </a:r>
            <a:endParaRPr lang="ko-KR" alt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412776"/>
            <a:ext cx="6120680" cy="4991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Coopera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타임라인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글</a:t>
            </a:r>
            <a:r>
              <a:rPr lang="en-US" altLang="ko-KR" dirty="0" smtClean="0"/>
              <a:t> </a:t>
            </a:r>
            <a:r>
              <a:rPr lang="ko-KR" altLang="en-US" dirty="0" smtClean="0"/>
              <a:t>보여주기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Infinite scroll </a:t>
            </a:r>
            <a:r>
              <a:rPr lang="ko-KR" altLang="en-US" dirty="0" smtClean="0"/>
              <a:t>포함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(+</a:t>
            </a:r>
            <a:r>
              <a:rPr lang="ko-KR" altLang="en-US" dirty="0" smtClean="0"/>
              <a:t>기본 레이아웃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글 쓰기</a:t>
            </a:r>
            <a:endParaRPr lang="en-US" altLang="ko-KR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좋아요</a:t>
            </a:r>
            <a:endParaRPr lang="en-US" altLang="ko-KR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dirty="0" err="1" smtClean="0">
                <a:solidFill>
                  <a:schemeClr val="bg1">
                    <a:lumMod val="65000"/>
                  </a:schemeClr>
                </a:solidFill>
              </a:rPr>
              <a:t>댓글달기</a:t>
            </a:r>
            <a:endParaRPr lang="en-US" altLang="ko-KR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6768752" cy="6343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164288" y="2886035"/>
            <a:ext cx="18722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/>
              <a:t>Props</a:t>
            </a:r>
          </a:p>
          <a:p>
            <a:r>
              <a:rPr lang="en-US" altLang="ko-KR" sz="4800" dirty="0" smtClean="0"/>
              <a:t>(</a:t>
            </a:r>
            <a:r>
              <a:rPr lang="ko-KR" altLang="en-US" sz="4800" dirty="0" smtClean="0"/>
              <a:t>불변</a:t>
            </a:r>
            <a:r>
              <a:rPr lang="en-US" altLang="ko-KR" sz="4800" dirty="0" smtClean="0"/>
              <a:t>)</a:t>
            </a:r>
            <a:endParaRPr lang="ko-KR" altLang="en-US" sz="4800" dirty="0"/>
          </a:p>
        </p:txBody>
      </p:sp>
      <p:cxnSp>
        <p:nvCxnSpPr>
          <p:cNvPr id="17" name="Shape 16"/>
          <p:cNvCxnSpPr>
            <a:endCxn id="5" idx="0"/>
          </p:cNvCxnSpPr>
          <p:nvPr/>
        </p:nvCxnSpPr>
        <p:spPr>
          <a:xfrm>
            <a:off x="2195736" y="1628800"/>
            <a:ext cx="5904656" cy="1257235"/>
          </a:xfrm>
          <a:prstGeom prst="bentConnector2">
            <a:avLst/>
          </a:prstGeom>
          <a:ln w="3810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3059832" y="1340768"/>
            <a:ext cx="1080120" cy="2880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Shape 20"/>
          <p:cNvCxnSpPr>
            <a:endCxn id="5" idx="2"/>
          </p:cNvCxnSpPr>
          <p:nvPr/>
        </p:nvCxnSpPr>
        <p:spPr>
          <a:xfrm flipV="1">
            <a:off x="2195736" y="4455695"/>
            <a:ext cx="5904656" cy="989530"/>
          </a:xfrm>
          <a:prstGeom prst="bentConnector2">
            <a:avLst/>
          </a:prstGeom>
          <a:ln w="3810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3419872" y="5157192"/>
            <a:ext cx="1080120" cy="2880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State(mutable)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772816"/>
            <a:ext cx="7704856" cy="3945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932040" y="2276872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-&gt;State</a:t>
            </a:r>
            <a:r>
              <a:rPr lang="ko-KR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의</a:t>
            </a:r>
            <a:r>
              <a:rPr lang="en-US" altLang="ko-KR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초기값 반환 함수</a:t>
            </a:r>
            <a:endParaRPr lang="ko-KR" alt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23928" y="4797152"/>
            <a:ext cx="4104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※Props</a:t>
            </a:r>
            <a:r>
              <a:rPr lang="ko-KR" alt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도 </a:t>
            </a:r>
            <a:r>
              <a:rPr lang="en-US" altLang="ko-KR" sz="20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getDefaultprops</a:t>
            </a:r>
            <a:r>
              <a:rPr lang="ko-KR" alt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라는 함수를 가지고 있습니다</a:t>
            </a:r>
            <a:r>
              <a:rPr lang="en-US" altLang="ko-KR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  <a:endParaRPr lang="ko-KR" altLang="en-US" sz="2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75856" y="5877272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-&gt;State </a:t>
            </a:r>
            <a:r>
              <a:rPr lang="ko-KR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변경은 </a:t>
            </a:r>
            <a:r>
              <a:rPr lang="en-US" altLang="ko-KR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  <a:r>
              <a:rPr lang="en-US" altLang="ko-KR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setState</a:t>
            </a:r>
            <a:r>
              <a:rPr lang="en-US" altLang="ko-KR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()</a:t>
            </a:r>
            <a:endParaRPr lang="ko-KR" alt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개념 정리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Mount : </a:t>
            </a:r>
            <a:r>
              <a:rPr lang="ko-KR" altLang="en-US" sz="2800" dirty="0" smtClean="0"/>
              <a:t>컴포넌트가 </a:t>
            </a:r>
            <a:r>
              <a:rPr lang="en-US" altLang="ko-KR" sz="2800" dirty="0" smtClean="0"/>
              <a:t>DOM</a:t>
            </a:r>
            <a:r>
              <a:rPr lang="ko-KR" altLang="en-US" sz="2800" dirty="0" smtClean="0"/>
              <a:t>에 삽입 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페이지 로딩</a:t>
            </a:r>
            <a:r>
              <a:rPr lang="en-US" altLang="ko-KR" sz="2800" dirty="0" smtClean="0"/>
              <a:t>)</a:t>
            </a:r>
          </a:p>
          <a:p>
            <a:endParaRPr lang="en-US" altLang="ko-KR" sz="2800" dirty="0" smtClean="0"/>
          </a:p>
          <a:p>
            <a:r>
              <a:rPr lang="en-US" altLang="ko-KR" sz="2800" dirty="0" smtClean="0"/>
              <a:t>Updating : </a:t>
            </a:r>
            <a:r>
              <a:rPr lang="ko-KR" altLang="en-US" sz="2800" dirty="0" smtClean="0"/>
              <a:t>컴포넌트가 </a:t>
            </a:r>
            <a:r>
              <a:rPr lang="en-US" altLang="ko-KR" sz="2800" dirty="0" smtClean="0"/>
              <a:t>DOM</a:t>
            </a:r>
            <a:r>
              <a:rPr lang="ko-KR" altLang="en-US" sz="2800" dirty="0" smtClean="0"/>
              <a:t>의 업데이트 여부를 결정하기 위해 다시 렌더링</a:t>
            </a:r>
            <a:endParaRPr lang="en-US" altLang="ko-KR" sz="2800" dirty="0" smtClean="0"/>
          </a:p>
          <a:p>
            <a:endParaRPr lang="en-US" altLang="ko-KR" sz="2800" dirty="0" smtClean="0"/>
          </a:p>
          <a:p>
            <a:r>
              <a:rPr lang="ko-KR" altLang="en-US" sz="2800" dirty="0" smtClean="0"/>
              <a:t>컴포넌트 생성은</a:t>
            </a:r>
            <a:endParaRPr lang="en-US" altLang="ko-KR" sz="2800" dirty="0" smtClean="0"/>
          </a:p>
          <a:p>
            <a:pPr>
              <a:buNone/>
            </a:pPr>
            <a:r>
              <a:rPr lang="en-US" altLang="ko-KR" sz="2800" dirty="0" smtClean="0"/>
              <a:t>	</a:t>
            </a:r>
            <a:r>
              <a:rPr lang="en-US" altLang="ko-KR" sz="2800" dirty="0" err="1" smtClean="0"/>
              <a:t>componentWillMount</a:t>
            </a:r>
            <a:r>
              <a:rPr lang="en-US" altLang="ko-KR" sz="2800" dirty="0" smtClean="0"/>
              <a:t> -&gt; render -&gt; </a:t>
            </a:r>
            <a:r>
              <a:rPr lang="en-US" altLang="ko-KR" sz="2800" dirty="0" err="1" smtClean="0"/>
              <a:t>componentDidMount</a:t>
            </a:r>
            <a:r>
              <a:rPr lang="en-US" altLang="ko-KR" sz="2800" dirty="0" smtClean="0"/>
              <a:t> </a:t>
            </a:r>
          </a:p>
          <a:p>
            <a:pPr>
              <a:buNone/>
            </a:pPr>
            <a:r>
              <a:rPr lang="en-US" altLang="ko-KR" sz="2800" dirty="0" smtClean="0"/>
              <a:t>	</a:t>
            </a:r>
            <a:r>
              <a:rPr lang="ko-KR" altLang="en-US" sz="2800" dirty="0" smtClean="0"/>
              <a:t>순으로 이뤄집니다</a:t>
            </a:r>
          </a:p>
          <a:p>
            <a:endParaRPr lang="ko-KR" alt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componentDidMount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492896"/>
            <a:ext cx="7970541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componentDidMount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just"/>
            <a:r>
              <a:rPr lang="ko-KR" altLang="en-US" sz="2800" dirty="0"/>
              <a:t>컴포넌트가 </a:t>
            </a:r>
            <a:r>
              <a:rPr lang="en-US" altLang="ko-KR" sz="2800" dirty="0"/>
              <a:t>DOM </a:t>
            </a:r>
            <a:r>
              <a:rPr lang="ko-KR" altLang="en-US" sz="2800" dirty="0" err="1"/>
              <a:t>트리에</a:t>
            </a:r>
            <a:r>
              <a:rPr lang="ko-KR" altLang="en-US" sz="2800" dirty="0"/>
              <a:t> 추가된 상태에 호출됩니다</a:t>
            </a:r>
            <a:r>
              <a:rPr lang="en-US" altLang="ko-KR" sz="2800" dirty="0"/>
              <a:t>. 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페이지 로딩 후에 원하는 내용들을 </a:t>
            </a:r>
            <a:r>
              <a:rPr lang="ko-KR" altLang="en-US" sz="2800" dirty="0" err="1" smtClean="0"/>
              <a:t>세팅</a:t>
            </a:r>
            <a:r>
              <a:rPr lang="en-US" altLang="ko-KR" sz="2800" dirty="0" smtClean="0"/>
              <a:t>)</a:t>
            </a:r>
          </a:p>
          <a:p>
            <a:pPr algn="just"/>
            <a:r>
              <a:rPr lang="en-US" altLang="ko-KR" sz="2800" dirty="0" smtClean="0"/>
              <a:t>Server-side </a:t>
            </a:r>
            <a:r>
              <a:rPr lang="en-US" altLang="ko-KR" sz="2800" dirty="0"/>
              <a:t>rendering </a:t>
            </a:r>
            <a:r>
              <a:rPr lang="ko-KR" altLang="en-US" sz="2800" dirty="0"/>
              <a:t>시에 호출되지 않습니다</a:t>
            </a:r>
            <a:r>
              <a:rPr lang="en-US" altLang="ko-KR" sz="2800" dirty="0"/>
              <a:t>.</a:t>
            </a:r>
            <a:r>
              <a:rPr lang="ko-KR" altLang="en-US" sz="2800" dirty="0"/>
              <a:t> </a:t>
            </a:r>
            <a:r>
              <a:rPr lang="ko-KR" altLang="en-US" sz="2800" dirty="0" smtClean="0"/>
              <a:t>따라서 </a:t>
            </a:r>
            <a:r>
              <a:rPr lang="en-US" altLang="ko-KR" sz="2800" dirty="0"/>
              <a:t>DOM</a:t>
            </a:r>
            <a:r>
              <a:rPr lang="ko-KR" altLang="en-US" sz="2800" dirty="0"/>
              <a:t>을 다루는 처리 외에</a:t>
            </a:r>
            <a:r>
              <a:rPr lang="en-US" altLang="ko-KR" sz="2800" dirty="0"/>
              <a:t>, </a:t>
            </a:r>
            <a:r>
              <a:rPr lang="en-US" altLang="ko-KR" sz="2800" b="1" dirty="0"/>
              <a:t>Ajax </a:t>
            </a:r>
            <a:r>
              <a:rPr lang="ko-KR" altLang="en-US" sz="2800" b="1" dirty="0"/>
              <a:t>요청</a:t>
            </a:r>
            <a:r>
              <a:rPr lang="ko-KR" altLang="en-US" sz="2800" dirty="0"/>
              <a:t>이나 </a:t>
            </a:r>
            <a:r>
              <a:rPr lang="en-US" altLang="ko-KR" sz="2800" b="1" dirty="0" err="1"/>
              <a:t>setInterval</a:t>
            </a:r>
            <a:r>
              <a:rPr lang="en-US" altLang="ko-KR" sz="2800" dirty="0"/>
              <a:t> </a:t>
            </a:r>
            <a:r>
              <a:rPr lang="ko-KR" altLang="en-US" sz="2800" dirty="0"/>
              <a:t>등의 </a:t>
            </a:r>
            <a:r>
              <a:rPr lang="en-US" altLang="ko-KR" sz="2800" dirty="0"/>
              <a:t>Server-side rendering </a:t>
            </a:r>
            <a:r>
              <a:rPr lang="ko-KR" altLang="en-US" sz="2800" dirty="0"/>
              <a:t>시에는 불필요한 초기화 처리는 이 </a:t>
            </a:r>
            <a:r>
              <a:rPr lang="ko-KR" altLang="en-US" sz="2800" dirty="0" err="1"/>
              <a:t>메서드를</a:t>
            </a:r>
            <a:r>
              <a:rPr lang="ko-KR" altLang="en-US" sz="2800" dirty="0"/>
              <a:t> 통해 진행합니다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6300028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참고하면 좋을 사이트 </a:t>
            </a:r>
            <a:r>
              <a:rPr lang="en-US" altLang="ko-KR" dirty="0" smtClean="0"/>
              <a:t>: http://goo.gl/1EjODs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124744"/>
            <a:ext cx="7920880" cy="4691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995936" y="1196752"/>
            <a:ext cx="4752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render</a:t>
            </a:r>
            <a:r>
              <a:rPr lang="ko-KR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함수에서 </a:t>
            </a:r>
            <a:r>
              <a:rPr lang="en-US" altLang="ko-KR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return</a:t>
            </a:r>
            <a:r>
              <a:rPr lang="ko-KR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하는 결과를 화면에서 그리게 됩니다</a:t>
            </a:r>
            <a:r>
              <a:rPr lang="en-US" altLang="ko-KR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…</a:t>
            </a:r>
            <a:endParaRPr lang="ko-KR" alt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Infinite scroll</a:t>
            </a:r>
            <a:endParaRPr lang="ko-KR" alt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060848"/>
            <a:ext cx="7632848" cy="3845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137</Words>
  <Application>Microsoft Office PowerPoint</Application>
  <PresentationFormat>화면 슬라이드 쇼(4:3)</PresentationFormat>
  <Paragraphs>34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React js</vt:lpstr>
      <vt:lpstr>Coopera 타임라인</vt:lpstr>
      <vt:lpstr>슬라이드 3</vt:lpstr>
      <vt:lpstr>State(mutable)</vt:lpstr>
      <vt:lpstr>기본 개념 정리</vt:lpstr>
      <vt:lpstr>componentDidMount</vt:lpstr>
      <vt:lpstr>componentDidMount</vt:lpstr>
      <vt:lpstr>슬라이드 8</vt:lpstr>
      <vt:lpstr>Infinite scroll</vt:lpstr>
      <vt:lpstr>Infinite scroll</vt:lpstr>
      <vt:lpstr>Ajax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js</dc:title>
  <dc:creator>김혜연</dc:creator>
  <cp:lastModifiedBy>김혜연</cp:lastModifiedBy>
  <cp:revision>7</cp:revision>
  <dcterms:created xsi:type="dcterms:W3CDTF">2016-04-10T08:34:34Z</dcterms:created>
  <dcterms:modified xsi:type="dcterms:W3CDTF">2016-04-11T09:55:27Z</dcterms:modified>
</cp:coreProperties>
</file>