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FDB1-799F-4013-B10C-2B329C5CC7B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A545-0D9C-4F75-9658-9A88B311CAA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React.js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케이웹</a:t>
            </a:r>
            <a:r>
              <a:rPr lang="ko-KR" altLang="en-US" dirty="0" smtClean="0"/>
              <a:t> 정회원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좋아요 기능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80728"/>
            <a:ext cx="753698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96752"/>
            <a:ext cx="557332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260648"/>
            <a:ext cx="1252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Ajax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704856" cy="418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38" y="1268760"/>
            <a:ext cx="781919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260648"/>
            <a:ext cx="1008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/>
              <a:t>css</a:t>
            </a:r>
            <a:endParaRPr lang="ko-KR" alt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78089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화면 슬라이드 쇼(4:3)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React.js</vt:lpstr>
      <vt:lpstr>이번 주 주제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김혜연</dc:creator>
  <cp:lastModifiedBy>김혜연</cp:lastModifiedBy>
  <cp:revision>1</cp:revision>
  <dcterms:created xsi:type="dcterms:W3CDTF">2016-05-23T09:16:09Z</dcterms:created>
  <dcterms:modified xsi:type="dcterms:W3CDTF">2016-05-23T09:38:01Z</dcterms:modified>
</cp:coreProperties>
</file>